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4" r:id="rId1"/>
  </p:sldMasterIdLst>
  <p:notesMasterIdLst>
    <p:notesMasterId r:id="rId11"/>
  </p:notesMasterIdLst>
  <p:handoutMasterIdLst>
    <p:handoutMasterId r:id="rId12"/>
  </p:handoutMasterIdLst>
  <p:sldIdLst>
    <p:sldId id="318" r:id="rId2"/>
    <p:sldId id="330" r:id="rId3"/>
    <p:sldId id="331" r:id="rId4"/>
    <p:sldId id="321" r:id="rId5"/>
    <p:sldId id="322" r:id="rId6"/>
    <p:sldId id="328" r:id="rId7"/>
    <p:sldId id="326" r:id="rId8"/>
    <p:sldId id="329" r:id="rId9"/>
    <p:sldId id="33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2" userDrawn="1">
          <p15:clr>
            <a:srgbClr val="A4A3A4"/>
          </p15:clr>
        </p15:guide>
        <p15:guide id="2" pos="3840">
          <p15:clr>
            <a:srgbClr val="A4A3A4"/>
          </p15:clr>
        </p15:guide>
        <p15:guide id="3" pos="325" userDrawn="1">
          <p15:clr>
            <a:srgbClr val="A4A3A4"/>
          </p15:clr>
        </p15:guide>
        <p15:guide id="4" pos="461" userDrawn="1">
          <p15:clr>
            <a:srgbClr val="A4A3A4"/>
          </p15:clr>
        </p15:guide>
        <p15:guide id="5" orient="horz" pos="68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t Croonenborghs" initials="BC" lastIdx="1" clrIdx="0"/>
  <p:cmAuthor id="2" name="Bart Croonenborghs" initials="BC [2]" lastIdx="1" clrIdx="1"/>
  <p:cmAuthor id="3" name="Bart Croonenborghs" initials="BC [3]" lastIdx="1" clrIdx="2"/>
  <p:cmAuthor id="4" name="Bart Croonenborghs" initials="BC [4]" lastIdx="1" clrIdx="3"/>
  <p:cmAuthor id="5" name="Bart Croonenborghs" initials="BC [5]" lastIdx="1" clrIdx="4"/>
  <p:cmAuthor id="6" name="Bart Croonenborghs" initials="BC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00329F"/>
    <a:srgbClr val="FF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/>
    <p:restoredTop sz="94898"/>
  </p:normalViewPr>
  <p:slideViewPr>
    <p:cSldViewPr snapToGrid="0" snapToObjects="1">
      <p:cViewPr varScale="1">
        <p:scale>
          <a:sx n="62" d="100"/>
          <a:sy n="62" d="100"/>
        </p:scale>
        <p:origin x="728" y="56"/>
      </p:cViewPr>
      <p:guideLst>
        <p:guide orient="horz" pos="3362"/>
        <p:guide pos="3840"/>
        <p:guide pos="325"/>
        <p:guide pos="461"/>
        <p:guide orient="horz" pos="6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68" d="100"/>
          <a:sy n="168" d="100"/>
        </p:scale>
        <p:origin x="5640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504000" y="36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r>
              <a:rPr lang="nl-NL" dirty="0">
                <a:solidFill>
                  <a:srgbClr val="FF5000"/>
                </a:solidFill>
                <a:latin typeface="Verdana" charset="0"/>
                <a:ea typeface="Verdana" charset="0"/>
                <a:cs typeface="Verdana" charset="0"/>
              </a:rPr>
              <a:t>Kop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601800" y="36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r">
              <a:defRPr sz="1200"/>
            </a:lvl1pPr>
          </a:lstStyle>
          <a:p>
            <a:fld id="{C4CD8FED-05CD-E64B-9968-2D08B3C82605}" type="datetime1">
              <a:rPr lang="nl-BE" smtClean="0">
                <a:solidFill>
                  <a:srgbClr val="FF5000"/>
                </a:solidFill>
              </a:rPr>
              <a:t>10/05/2022</a:t>
            </a:fld>
            <a:endParaRPr lang="nl-NL" dirty="0">
              <a:solidFill>
                <a:srgbClr val="FF5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504000" y="8508775"/>
            <a:ext cx="2971800" cy="360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200"/>
            </a:lvl1pPr>
          </a:lstStyle>
          <a:p>
            <a:r>
              <a:rPr lang="nl-NL" dirty="0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rPr>
              <a:t>Voet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601800" y="8506800"/>
            <a:ext cx="2700000" cy="360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200"/>
            </a:lvl1pPr>
          </a:lstStyle>
          <a:p>
            <a:fld id="{B2B4E666-D715-AD48-99EC-80D1C3222789}" type="slidenum">
              <a:rPr lang="nl-NL" smtClean="0">
                <a:solidFill>
                  <a:srgbClr val="0033A0"/>
                </a:solidFill>
              </a:rPr>
              <a:t>‹#›</a:t>
            </a:fld>
            <a:endParaRPr lang="nl-NL" dirty="0">
              <a:solidFill>
                <a:srgbClr val="0033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3963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684000" y="540000"/>
            <a:ext cx="2700000" cy="360000"/>
          </a:xfrm>
          <a:prstGeom prst="rect">
            <a:avLst/>
          </a:prstGeom>
          <a:solidFill>
            <a:srgbClr val="0033A0"/>
          </a:solidFill>
        </p:spPr>
        <p:txBody>
          <a:bodyPr vert="horz" lIns="90000" tIns="45720" rIns="91440" bIns="45720" rtlCol="0" anchor="ctr" anchorCtr="0"/>
          <a:lstStyle>
            <a:lvl1pPr algn="l">
              <a:defRPr sz="12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l-NL"/>
              <a:t>Kop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537000" y="54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r">
              <a:defRPr sz="900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fld id="{ECBD4361-0679-254E-8386-CB90F2692ABF}" type="datetime1">
              <a:rPr lang="nl-BE" smtClean="0"/>
              <a:t>10/05/2022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720000" y="828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l">
              <a:defRPr sz="1000">
                <a:solidFill>
                  <a:srgbClr val="FF5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l-NL" dirty="0"/>
              <a:t>Voet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537000" y="828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r">
              <a:defRPr sz="900">
                <a:solidFill>
                  <a:srgbClr val="FF5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fld id="{9FDDC29C-F309-0C44-B1DF-48E28FDE6E46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6898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/>
              <a:t>Kop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CBD4361-0679-254E-8386-CB90F2692ABF}" type="datetime1">
              <a:rPr lang="nl-BE" smtClean="0"/>
              <a:t>10/05/2022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Voet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DDC29C-F309-0C44-B1DF-48E28FDE6E4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42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Keuze:</a:t>
            </a:r>
          </a:p>
          <a:p>
            <a:pPr lvl="1">
              <a:lnSpc>
                <a:spcPct val="80000"/>
              </a:lnSpc>
              <a:buSzPct val="75000"/>
              <a:buFontTx/>
              <a:buChar char="•"/>
            </a:pPr>
            <a:r>
              <a:rPr lang="nl-BE" sz="1800" dirty="0">
                <a:solidFill>
                  <a:srgbClr val="FF0000"/>
                </a:solidFill>
              </a:rPr>
              <a:t>Inleiding tot de sociologie van arbeid en arbeidsverhoudingen</a:t>
            </a:r>
          </a:p>
          <a:p>
            <a:pPr lvl="1">
              <a:lnSpc>
                <a:spcPct val="80000"/>
              </a:lnSpc>
              <a:buSzPct val="75000"/>
              <a:buFontTx/>
              <a:buChar char="•"/>
            </a:pPr>
            <a:r>
              <a:rPr lang="nl-BE" sz="1800" dirty="0">
                <a:solidFill>
                  <a:srgbClr val="FF0000"/>
                </a:solidFill>
              </a:rPr>
              <a:t>Kwantitatieve methoden voor personeelsbeleid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SzPct val="75000"/>
              <a:buFontTx/>
              <a:buChar char="•"/>
            </a:pPr>
            <a:r>
              <a:rPr lang="nl-BE" sz="1800" dirty="0">
                <a:solidFill>
                  <a:srgbClr val="FF0000"/>
                </a:solidFill>
              </a:rPr>
              <a:t>Sociologie van de sociale gelijk- en ongelijkheid</a:t>
            </a:r>
          </a:p>
          <a:p>
            <a:pPr lvl="1">
              <a:lnSpc>
                <a:spcPct val="80000"/>
              </a:lnSpc>
              <a:buSzPct val="75000"/>
              <a:buFontTx/>
              <a:buChar char="•"/>
            </a:pPr>
            <a:r>
              <a:rPr lang="nl-BE" sz="1800" dirty="0">
                <a:solidFill>
                  <a:srgbClr val="FF0000"/>
                </a:solidFill>
              </a:rPr>
              <a:t>Nieuwe media-economie</a:t>
            </a:r>
          </a:p>
          <a:p>
            <a:pPr lvl="1">
              <a:lnSpc>
                <a:spcPct val="80000"/>
              </a:lnSpc>
              <a:buSzPct val="75000"/>
              <a:buFontTx/>
              <a:buChar char="•"/>
            </a:pPr>
            <a:r>
              <a:rPr lang="nl-BE" sz="1800" dirty="0">
                <a:solidFill>
                  <a:srgbClr val="FF0000"/>
                </a:solidFill>
              </a:rPr>
              <a:t>Inleiding tot de communicatietechnologieën</a:t>
            </a:r>
          </a:p>
          <a:p>
            <a:pPr lvl="1">
              <a:lnSpc>
                <a:spcPct val="80000"/>
              </a:lnSpc>
              <a:buSzPct val="75000"/>
              <a:buFontTx/>
              <a:buChar char="•"/>
            </a:pPr>
            <a:r>
              <a:rPr lang="nl-BE" sz="1800" dirty="0">
                <a:solidFill>
                  <a:srgbClr val="FF0000"/>
                </a:solidFill>
              </a:rPr>
              <a:t>Psychologische aspecten van de vrijetijd</a:t>
            </a:r>
          </a:p>
          <a:p>
            <a:pPr lvl="1">
              <a:lnSpc>
                <a:spcPct val="80000"/>
              </a:lnSpc>
              <a:buSzPct val="75000"/>
              <a:buFontTx/>
              <a:buChar char="•"/>
            </a:pPr>
            <a:r>
              <a:rPr lang="nl-BE" sz="1800" dirty="0">
                <a:solidFill>
                  <a:srgbClr val="FF0000"/>
                </a:solidFill>
              </a:rPr>
              <a:t>Lerarenopleiding vakken</a:t>
            </a:r>
          </a:p>
          <a:p>
            <a:pPr lvl="1">
              <a:lnSpc>
                <a:spcPct val="80000"/>
              </a:lnSpc>
              <a:buSzPct val="75000"/>
              <a:buFontTx/>
              <a:buChar char="•"/>
            </a:pPr>
            <a:r>
              <a:rPr lang="nl-BE" sz="1800" dirty="0">
                <a:solidFill>
                  <a:srgbClr val="FF0000"/>
                </a:solidFill>
              </a:rPr>
              <a:t>Redelijk eigenzinnig</a:t>
            </a:r>
          </a:p>
          <a:p>
            <a:endParaRPr lang="nl-BE" dirty="0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/>
              <a:t>Kop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CBD4361-0679-254E-8386-CB90F2692ABF}" type="datetime1">
              <a:rPr lang="nl-BE" smtClean="0"/>
              <a:t>10/05/2022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Voet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DDC29C-F309-0C44-B1DF-48E28FDE6E4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338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cherm me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1" y="0"/>
            <a:ext cx="12200916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 baseline="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 rot="10800000">
            <a:off x="6771756" y="-46294"/>
            <a:ext cx="5456238" cy="6950587"/>
          </a:xfrm>
          <a:custGeom>
            <a:avLst/>
            <a:gdLst>
              <a:gd name="connsiteX0" fmla="*/ 0 w 5456238"/>
              <a:gd name="connsiteY0" fmla="*/ 14160500 h 14160500"/>
              <a:gd name="connsiteX1" fmla="*/ 0 w 5456238"/>
              <a:gd name="connsiteY1" fmla="*/ 0 h 14160500"/>
              <a:gd name="connsiteX2" fmla="*/ 5456238 w 5456238"/>
              <a:gd name="connsiteY2" fmla="*/ 14160500 h 14160500"/>
              <a:gd name="connsiteX3" fmla="*/ 0 w 5456238"/>
              <a:gd name="connsiteY3" fmla="*/ 14160500 h 14160500"/>
              <a:gd name="connsiteX0" fmla="*/ 0 w 5456238"/>
              <a:gd name="connsiteY0" fmla="*/ 14160500 h 14160500"/>
              <a:gd name="connsiteX1" fmla="*/ 0 w 5456238"/>
              <a:gd name="connsiteY1" fmla="*/ 0 h 14160500"/>
              <a:gd name="connsiteX2" fmla="*/ 2080048 w 5456238"/>
              <a:gd name="connsiteY2" fmla="*/ 5393142 h 14160500"/>
              <a:gd name="connsiteX3" fmla="*/ 5456238 w 5456238"/>
              <a:gd name="connsiteY3" fmla="*/ 14160500 h 14160500"/>
              <a:gd name="connsiteX4" fmla="*/ 0 w 5456238"/>
              <a:gd name="connsiteY4" fmla="*/ 14160500 h 14160500"/>
              <a:gd name="connsiteX0" fmla="*/ 0 w 5456238"/>
              <a:gd name="connsiteY0" fmla="*/ 14160500 h 14160500"/>
              <a:gd name="connsiteX1" fmla="*/ 0 w 5456238"/>
              <a:gd name="connsiteY1" fmla="*/ 0 h 14160500"/>
              <a:gd name="connsiteX2" fmla="*/ 2766438 w 5456238"/>
              <a:gd name="connsiteY2" fmla="*/ 7041122 h 14160500"/>
              <a:gd name="connsiteX3" fmla="*/ 5456238 w 5456238"/>
              <a:gd name="connsiteY3" fmla="*/ 14160500 h 14160500"/>
              <a:gd name="connsiteX4" fmla="*/ 0 w 5456238"/>
              <a:gd name="connsiteY4" fmla="*/ 14160500 h 14160500"/>
              <a:gd name="connsiteX0" fmla="*/ 0 w 5456238"/>
              <a:gd name="connsiteY0" fmla="*/ 14160500 h 14160500"/>
              <a:gd name="connsiteX1" fmla="*/ 0 w 5456238"/>
              <a:gd name="connsiteY1" fmla="*/ 0 h 14160500"/>
              <a:gd name="connsiteX2" fmla="*/ 2800758 w 5456238"/>
              <a:gd name="connsiteY2" fmla="*/ 7144121 h 14160500"/>
              <a:gd name="connsiteX3" fmla="*/ 5456238 w 5456238"/>
              <a:gd name="connsiteY3" fmla="*/ 14160500 h 14160500"/>
              <a:gd name="connsiteX4" fmla="*/ 0 w 5456238"/>
              <a:gd name="connsiteY4" fmla="*/ 14160500 h 14160500"/>
              <a:gd name="connsiteX0" fmla="*/ 0 w 5456238"/>
              <a:gd name="connsiteY0" fmla="*/ 7122252 h 7122252"/>
              <a:gd name="connsiteX1" fmla="*/ 0 w 5456238"/>
              <a:gd name="connsiteY1" fmla="*/ 0 h 7122252"/>
              <a:gd name="connsiteX2" fmla="*/ 2800758 w 5456238"/>
              <a:gd name="connsiteY2" fmla="*/ 105873 h 7122252"/>
              <a:gd name="connsiteX3" fmla="*/ 5456238 w 5456238"/>
              <a:gd name="connsiteY3" fmla="*/ 7122252 h 7122252"/>
              <a:gd name="connsiteX4" fmla="*/ 0 w 5456238"/>
              <a:gd name="connsiteY4" fmla="*/ 7122252 h 7122252"/>
              <a:gd name="connsiteX0" fmla="*/ 0 w 5456238"/>
              <a:gd name="connsiteY0" fmla="*/ 7122252 h 7122252"/>
              <a:gd name="connsiteX1" fmla="*/ 0 w 5456238"/>
              <a:gd name="connsiteY1" fmla="*/ 0 h 7122252"/>
              <a:gd name="connsiteX2" fmla="*/ 2835077 w 5456238"/>
              <a:gd name="connsiteY2" fmla="*/ 174539 h 7122252"/>
              <a:gd name="connsiteX3" fmla="*/ 5456238 w 5456238"/>
              <a:gd name="connsiteY3" fmla="*/ 7122252 h 7122252"/>
              <a:gd name="connsiteX4" fmla="*/ 0 w 5456238"/>
              <a:gd name="connsiteY4" fmla="*/ 7122252 h 7122252"/>
              <a:gd name="connsiteX0" fmla="*/ 0 w 5456238"/>
              <a:gd name="connsiteY0" fmla="*/ 7053586 h 7053586"/>
              <a:gd name="connsiteX1" fmla="*/ 34320 w 5456238"/>
              <a:gd name="connsiteY1" fmla="*/ 0 h 7053586"/>
              <a:gd name="connsiteX2" fmla="*/ 2835077 w 5456238"/>
              <a:gd name="connsiteY2" fmla="*/ 105873 h 7053586"/>
              <a:gd name="connsiteX3" fmla="*/ 5456238 w 5456238"/>
              <a:gd name="connsiteY3" fmla="*/ 7053586 h 7053586"/>
              <a:gd name="connsiteX4" fmla="*/ 0 w 5456238"/>
              <a:gd name="connsiteY4" fmla="*/ 7053586 h 7053586"/>
              <a:gd name="connsiteX0" fmla="*/ 68638 w 5524876"/>
              <a:gd name="connsiteY0" fmla="*/ 7019253 h 7019253"/>
              <a:gd name="connsiteX1" fmla="*/ 0 w 5524876"/>
              <a:gd name="connsiteY1" fmla="*/ 0 h 7019253"/>
              <a:gd name="connsiteX2" fmla="*/ 2903715 w 5524876"/>
              <a:gd name="connsiteY2" fmla="*/ 71540 h 7019253"/>
              <a:gd name="connsiteX3" fmla="*/ 5524876 w 5524876"/>
              <a:gd name="connsiteY3" fmla="*/ 7019253 h 7019253"/>
              <a:gd name="connsiteX4" fmla="*/ 68638 w 5524876"/>
              <a:gd name="connsiteY4" fmla="*/ 7019253 h 7019253"/>
              <a:gd name="connsiteX0" fmla="*/ 0 w 5456238"/>
              <a:gd name="connsiteY0" fmla="*/ 6950587 h 6950587"/>
              <a:gd name="connsiteX1" fmla="*/ 34320 w 5456238"/>
              <a:gd name="connsiteY1" fmla="*/ 0 h 6950587"/>
              <a:gd name="connsiteX2" fmla="*/ 2835077 w 5456238"/>
              <a:gd name="connsiteY2" fmla="*/ 2874 h 6950587"/>
              <a:gd name="connsiteX3" fmla="*/ 5456238 w 5456238"/>
              <a:gd name="connsiteY3" fmla="*/ 6950587 h 6950587"/>
              <a:gd name="connsiteX4" fmla="*/ 0 w 5456238"/>
              <a:gd name="connsiteY4" fmla="*/ 6950587 h 695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6238" h="6950587">
                <a:moveTo>
                  <a:pt x="0" y="6950587"/>
                </a:moveTo>
                <a:lnTo>
                  <a:pt x="34320" y="0"/>
                </a:lnTo>
                <a:lnTo>
                  <a:pt x="2835077" y="2874"/>
                </a:lnTo>
                <a:lnTo>
                  <a:pt x="5456238" y="6950587"/>
                </a:lnTo>
                <a:lnTo>
                  <a:pt x="0" y="6950587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2532948"/>
            <a:ext cx="4310091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 van de presentatie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731838" y="2057160"/>
            <a:ext cx="5341547" cy="424150"/>
          </a:xfrm>
        </p:spPr>
        <p:txBody>
          <a:bodyPr tIns="36000" rIns="90000" bIns="0"/>
          <a:lstStyle>
            <a:lvl1pPr>
              <a:defRPr sz="2800" strike="noStrike" baseline="0"/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731838" y="4123235"/>
            <a:ext cx="2397601" cy="294302"/>
          </a:xfrm>
          <a:solidFill>
            <a:schemeClr val="bg1">
              <a:lumMod val="85000"/>
              <a:alpha val="92000"/>
            </a:schemeClr>
          </a:solidFill>
        </p:spPr>
        <p:txBody>
          <a:bodyPr wrap="none" tIns="36000" bIns="3600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Naam van </a:t>
            </a:r>
            <a:r>
              <a:rPr lang="nl-NL"/>
              <a:t>de spreker</a:t>
            </a:r>
            <a:endParaRPr lang="nl-NL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8830367" y="-88986"/>
            <a:ext cx="3406702" cy="6993230"/>
          </a:xfrm>
          <a:custGeom>
            <a:avLst/>
            <a:gdLst>
              <a:gd name="connsiteX0" fmla="*/ 0 w 5456238"/>
              <a:gd name="connsiteY0" fmla="*/ 14160500 h 14160500"/>
              <a:gd name="connsiteX1" fmla="*/ 0 w 5456238"/>
              <a:gd name="connsiteY1" fmla="*/ 0 h 14160500"/>
              <a:gd name="connsiteX2" fmla="*/ 5456238 w 5456238"/>
              <a:gd name="connsiteY2" fmla="*/ 14160500 h 14160500"/>
              <a:gd name="connsiteX3" fmla="*/ 0 w 5456238"/>
              <a:gd name="connsiteY3" fmla="*/ 14160500 h 14160500"/>
              <a:gd name="connsiteX0" fmla="*/ 0 w 5456238"/>
              <a:gd name="connsiteY0" fmla="*/ 14160500 h 14160500"/>
              <a:gd name="connsiteX1" fmla="*/ 0 w 5456238"/>
              <a:gd name="connsiteY1" fmla="*/ 0 h 14160500"/>
              <a:gd name="connsiteX2" fmla="*/ 2080048 w 5456238"/>
              <a:gd name="connsiteY2" fmla="*/ 5393142 h 14160500"/>
              <a:gd name="connsiteX3" fmla="*/ 5456238 w 5456238"/>
              <a:gd name="connsiteY3" fmla="*/ 14160500 h 14160500"/>
              <a:gd name="connsiteX4" fmla="*/ 0 w 5456238"/>
              <a:gd name="connsiteY4" fmla="*/ 14160500 h 14160500"/>
              <a:gd name="connsiteX0" fmla="*/ 0 w 5456238"/>
              <a:gd name="connsiteY0" fmla="*/ 14160500 h 14160500"/>
              <a:gd name="connsiteX1" fmla="*/ 0 w 5456238"/>
              <a:gd name="connsiteY1" fmla="*/ 0 h 14160500"/>
              <a:gd name="connsiteX2" fmla="*/ 2766438 w 5456238"/>
              <a:gd name="connsiteY2" fmla="*/ 7041122 h 14160500"/>
              <a:gd name="connsiteX3" fmla="*/ 5456238 w 5456238"/>
              <a:gd name="connsiteY3" fmla="*/ 14160500 h 14160500"/>
              <a:gd name="connsiteX4" fmla="*/ 0 w 5456238"/>
              <a:gd name="connsiteY4" fmla="*/ 14160500 h 14160500"/>
              <a:gd name="connsiteX0" fmla="*/ 0 w 5456238"/>
              <a:gd name="connsiteY0" fmla="*/ 14160500 h 14160500"/>
              <a:gd name="connsiteX1" fmla="*/ 0 w 5456238"/>
              <a:gd name="connsiteY1" fmla="*/ 0 h 14160500"/>
              <a:gd name="connsiteX2" fmla="*/ 2800758 w 5456238"/>
              <a:gd name="connsiteY2" fmla="*/ 7144121 h 14160500"/>
              <a:gd name="connsiteX3" fmla="*/ 5456238 w 5456238"/>
              <a:gd name="connsiteY3" fmla="*/ 14160500 h 14160500"/>
              <a:gd name="connsiteX4" fmla="*/ 0 w 5456238"/>
              <a:gd name="connsiteY4" fmla="*/ 14160500 h 14160500"/>
              <a:gd name="connsiteX0" fmla="*/ 0 w 5456238"/>
              <a:gd name="connsiteY0" fmla="*/ 7122252 h 7122252"/>
              <a:gd name="connsiteX1" fmla="*/ 0 w 5456238"/>
              <a:gd name="connsiteY1" fmla="*/ 0 h 7122252"/>
              <a:gd name="connsiteX2" fmla="*/ 2800758 w 5456238"/>
              <a:gd name="connsiteY2" fmla="*/ 105873 h 7122252"/>
              <a:gd name="connsiteX3" fmla="*/ 5456238 w 5456238"/>
              <a:gd name="connsiteY3" fmla="*/ 7122252 h 7122252"/>
              <a:gd name="connsiteX4" fmla="*/ 0 w 5456238"/>
              <a:gd name="connsiteY4" fmla="*/ 7122252 h 7122252"/>
              <a:gd name="connsiteX0" fmla="*/ 0 w 5456238"/>
              <a:gd name="connsiteY0" fmla="*/ 7122252 h 7122252"/>
              <a:gd name="connsiteX1" fmla="*/ 0 w 5456238"/>
              <a:gd name="connsiteY1" fmla="*/ 0 h 7122252"/>
              <a:gd name="connsiteX2" fmla="*/ 2835077 w 5456238"/>
              <a:gd name="connsiteY2" fmla="*/ 174539 h 7122252"/>
              <a:gd name="connsiteX3" fmla="*/ 5456238 w 5456238"/>
              <a:gd name="connsiteY3" fmla="*/ 7122252 h 7122252"/>
              <a:gd name="connsiteX4" fmla="*/ 0 w 5456238"/>
              <a:gd name="connsiteY4" fmla="*/ 7122252 h 7122252"/>
              <a:gd name="connsiteX0" fmla="*/ 0 w 5456238"/>
              <a:gd name="connsiteY0" fmla="*/ 7053586 h 7053586"/>
              <a:gd name="connsiteX1" fmla="*/ 34320 w 5456238"/>
              <a:gd name="connsiteY1" fmla="*/ 0 h 7053586"/>
              <a:gd name="connsiteX2" fmla="*/ 2835077 w 5456238"/>
              <a:gd name="connsiteY2" fmla="*/ 105873 h 7053586"/>
              <a:gd name="connsiteX3" fmla="*/ 5456238 w 5456238"/>
              <a:gd name="connsiteY3" fmla="*/ 7053586 h 7053586"/>
              <a:gd name="connsiteX4" fmla="*/ 0 w 5456238"/>
              <a:gd name="connsiteY4" fmla="*/ 7053586 h 7053586"/>
              <a:gd name="connsiteX0" fmla="*/ 68638 w 5524876"/>
              <a:gd name="connsiteY0" fmla="*/ 7019253 h 7019253"/>
              <a:gd name="connsiteX1" fmla="*/ 0 w 5524876"/>
              <a:gd name="connsiteY1" fmla="*/ 0 h 7019253"/>
              <a:gd name="connsiteX2" fmla="*/ 2903715 w 5524876"/>
              <a:gd name="connsiteY2" fmla="*/ 71540 h 7019253"/>
              <a:gd name="connsiteX3" fmla="*/ 5524876 w 5524876"/>
              <a:gd name="connsiteY3" fmla="*/ 7019253 h 7019253"/>
              <a:gd name="connsiteX4" fmla="*/ 68638 w 5524876"/>
              <a:gd name="connsiteY4" fmla="*/ 7019253 h 7019253"/>
              <a:gd name="connsiteX0" fmla="*/ 0 w 5456238"/>
              <a:gd name="connsiteY0" fmla="*/ 6950587 h 6950587"/>
              <a:gd name="connsiteX1" fmla="*/ 34320 w 5456238"/>
              <a:gd name="connsiteY1" fmla="*/ 0 h 6950587"/>
              <a:gd name="connsiteX2" fmla="*/ 2835077 w 5456238"/>
              <a:gd name="connsiteY2" fmla="*/ 2874 h 6950587"/>
              <a:gd name="connsiteX3" fmla="*/ 5456238 w 5456238"/>
              <a:gd name="connsiteY3" fmla="*/ 6950587 h 6950587"/>
              <a:gd name="connsiteX4" fmla="*/ 0 w 5456238"/>
              <a:gd name="connsiteY4" fmla="*/ 6950587 h 6950587"/>
              <a:gd name="connsiteX0" fmla="*/ 2048480 w 5421918"/>
              <a:gd name="connsiteY0" fmla="*/ 6975987 h 6975987"/>
              <a:gd name="connsiteX1" fmla="*/ 0 w 5421918"/>
              <a:gd name="connsiteY1" fmla="*/ 0 h 6975987"/>
              <a:gd name="connsiteX2" fmla="*/ 2800757 w 5421918"/>
              <a:gd name="connsiteY2" fmla="*/ 2874 h 6975987"/>
              <a:gd name="connsiteX3" fmla="*/ 5421918 w 5421918"/>
              <a:gd name="connsiteY3" fmla="*/ 6950587 h 6975987"/>
              <a:gd name="connsiteX4" fmla="*/ 2048480 w 5421918"/>
              <a:gd name="connsiteY4" fmla="*/ 6975987 h 6975987"/>
              <a:gd name="connsiteX0" fmla="*/ 92680 w 3466118"/>
              <a:gd name="connsiteY0" fmla="*/ 7026787 h 7026787"/>
              <a:gd name="connsiteX1" fmla="*/ 0 w 3466118"/>
              <a:gd name="connsiteY1" fmla="*/ 0 h 7026787"/>
              <a:gd name="connsiteX2" fmla="*/ 844957 w 3466118"/>
              <a:gd name="connsiteY2" fmla="*/ 53674 h 7026787"/>
              <a:gd name="connsiteX3" fmla="*/ 3466118 w 3466118"/>
              <a:gd name="connsiteY3" fmla="*/ 7001387 h 7026787"/>
              <a:gd name="connsiteX4" fmla="*/ 92680 w 3466118"/>
              <a:gd name="connsiteY4" fmla="*/ 7026787 h 7026787"/>
              <a:gd name="connsiteX0" fmla="*/ 67280 w 3440718"/>
              <a:gd name="connsiteY0" fmla="*/ 6973113 h 6973113"/>
              <a:gd name="connsiteX1" fmla="*/ 0 w 3440718"/>
              <a:gd name="connsiteY1" fmla="*/ 47926 h 6973113"/>
              <a:gd name="connsiteX2" fmla="*/ 819557 w 3440718"/>
              <a:gd name="connsiteY2" fmla="*/ 0 h 6973113"/>
              <a:gd name="connsiteX3" fmla="*/ 3440718 w 3440718"/>
              <a:gd name="connsiteY3" fmla="*/ 6947713 h 6973113"/>
              <a:gd name="connsiteX4" fmla="*/ 67280 w 3440718"/>
              <a:gd name="connsiteY4" fmla="*/ 6973113 h 6973113"/>
              <a:gd name="connsiteX0" fmla="*/ 759956 w 4133394"/>
              <a:gd name="connsiteY0" fmla="*/ 7146810 h 7146810"/>
              <a:gd name="connsiteX1" fmla="*/ 0 w 4133394"/>
              <a:gd name="connsiteY1" fmla="*/ 0 h 7146810"/>
              <a:gd name="connsiteX2" fmla="*/ 692676 w 4133394"/>
              <a:gd name="connsiteY2" fmla="*/ 221623 h 7146810"/>
              <a:gd name="connsiteX3" fmla="*/ 1512233 w 4133394"/>
              <a:gd name="connsiteY3" fmla="*/ 173697 h 7146810"/>
              <a:gd name="connsiteX4" fmla="*/ 4133394 w 4133394"/>
              <a:gd name="connsiteY4" fmla="*/ 7121410 h 7146810"/>
              <a:gd name="connsiteX5" fmla="*/ 759956 w 4133394"/>
              <a:gd name="connsiteY5" fmla="*/ 7146810 h 7146810"/>
              <a:gd name="connsiteX0" fmla="*/ 307545 w 3680983"/>
              <a:gd name="connsiteY0" fmla="*/ 6973113 h 6973113"/>
              <a:gd name="connsiteX1" fmla="*/ 240265 w 3680983"/>
              <a:gd name="connsiteY1" fmla="*/ 47926 h 6973113"/>
              <a:gd name="connsiteX2" fmla="*/ 1059822 w 3680983"/>
              <a:gd name="connsiteY2" fmla="*/ 0 h 6973113"/>
              <a:gd name="connsiteX3" fmla="*/ 3680983 w 3680983"/>
              <a:gd name="connsiteY3" fmla="*/ 6947713 h 6973113"/>
              <a:gd name="connsiteX4" fmla="*/ 307545 w 3680983"/>
              <a:gd name="connsiteY4" fmla="*/ 6973113 h 6973113"/>
              <a:gd name="connsiteX0" fmla="*/ 303537 w 3688314"/>
              <a:gd name="connsiteY0" fmla="*/ 6984454 h 6984454"/>
              <a:gd name="connsiteX1" fmla="*/ 247596 w 3688314"/>
              <a:gd name="connsiteY1" fmla="*/ 47926 h 6984454"/>
              <a:gd name="connsiteX2" fmla="*/ 1067153 w 3688314"/>
              <a:gd name="connsiteY2" fmla="*/ 0 h 6984454"/>
              <a:gd name="connsiteX3" fmla="*/ 3688314 w 3688314"/>
              <a:gd name="connsiteY3" fmla="*/ 6947713 h 6984454"/>
              <a:gd name="connsiteX4" fmla="*/ 303537 w 3688314"/>
              <a:gd name="connsiteY4" fmla="*/ 6984454 h 6984454"/>
              <a:gd name="connsiteX0" fmla="*/ 104578 w 3489355"/>
              <a:gd name="connsiteY0" fmla="*/ 6984454 h 6984454"/>
              <a:gd name="connsiteX1" fmla="*/ 48637 w 3489355"/>
              <a:gd name="connsiteY1" fmla="*/ 47926 h 6984454"/>
              <a:gd name="connsiteX2" fmla="*/ 868194 w 3489355"/>
              <a:gd name="connsiteY2" fmla="*/ 0 h 6984454"/>
              <a:gd name="connsiteX3" fmla="*/ 3489355 w 3489355"/>
              <a:gd name="connsiteY3" fmla="*/ 6947713 h 6984454"/>
              <a:gd name="connsiteX4" fmla="*/ 104578 w 3489355"/>
              <a:gd name="connsiteY4" fmla="*/ 6984454 h 6984454"/>
              <a:gd name="connsiteX0" fmla="*/ 55941 w 3440718"/>
              <a:gd name="connsiteY0" fmla="*/ 6984454 h 6984454"/>
              <a:gd name="connsiteX1" fmla="*/ 0 w 3440718"/>
              <a:gd name="connsiteY1" fmla="*/ 47926 h 6984454"/>
              <a:gd name="connsiteX2" fmla="*/ 819557 w 3440718"/>
              <a:gd name="connsiteY2" fmla="*/ 0 h 6984454"/>
              <a:gd name="connsiteX3" fmla="*/ 3440718 w 3440718"/>
              <a:gd name="connsiteY3" fmla="*/ 6947713 h 6984454"/>
              <a:gd name="connsiteX4" fmla="*/ 55941 w 3440718"/>
              <a:gd name="connsiteY4" fmla="*/ 6984454 h 6984454"/>
              <a:gd name="connsiteX0" fmla="*/ 55941 w 3440718"/>
              <a:gd name="connsiteY0" fmla="*/ 7004570 h 7004570"/>
              <a:gd name="connsiteX1" fmla="*/ 0 w 3440718"/>
              <a:gd name="connsiteY1" fmla="*/ 0 h 7004570"/>
              <a:gd name="connsiteX2" fmla="*/ 819557 w 3440718"/>
              <a:gd name="connsiteY2" fmla="*/ 20116 h 7004570"/>
              <a:gd name="connsiteX3" fmla="*/ 3440718 w 3440718"/>
              <a:gd name="connsiteY3" fmla="*/ 6967829 h 7004570"/>
              <a:gd name="connsiteX4" fmla="*/ 55941 w 3440718"/>
              <a:gd name="connsiteY4" fmla="*/ 7004570 h 7004570"/>
              <a:gd name="connsiteX0" fmla="*/ 21925 w 3406702"/>
              <a:gd name="connsiteY0" fmla="*/ 6984454 h 6984454"/>
              <a:gd name="connsiteX1" fmla="*/ 0 w 3406702"/>
              <a:gd name="connsiteY1" fmla="*/ 36585 h 6984454"/>
              <a:gd name="connsiteX2" fmla="*/ 785541 w 3406702"/>
              <a:gd name="connsiteY2" fmla="*/ 0 h 6984454"/>
              <a:gd name="connsiteX3" fmla="*/ 3406702 w 3406702"/>
              <a:gd name="connsiteY3" fmla="*/ 6947713 h 6984454"/>
              <a:gd name="connsiteX4" fmla="*/ 21925 w 3406702"/>
              <a:gd name="connsiteY4" fmla="*/ 6984454 h 6984454"/>
              <a:gd name="connsiteX0" fmla="*/ 21925 w 3406702"/>
              <a:gd name="connsiteY0" fmla="*/ 7004570 h 7004570"/>
              <a:gd name="connsiteX1" fmla="*/ 0 w 3406702"/>
              <a:gd name="connsiteY1" fmla="*/ 0 h 7004570"/>
              <a:gd name="connsiteX2" fmla="*/ 785541 w 3406702"/>
              <a:gd name="connsiteY2" fmla="*/ 20116 h 7004570"/>
              <a:gd name="connsiteX3" fmla="*/ 3406702 w 3406702"/>
              <a:gd name="connsiteY3" fmla="*/ 6967829 h 7004570"/>
              <a:gd name="connsiteX4" fmla="*/ 21925 w 3406702"/>
              <a:gd name="connsiteY4" fmla="*/ 7004570 h 7004570"/>
              <a:gd name="connsiteX0" fmla="*/ 21925 w 3406702"/>
              <a:gd name="connsiteY0" fmla="*/ 6993230 h 6993230"/>
              <a:gd name="connsiteX1" fmla="*/ 0 w 3406702"/>
              <a:gd name="connsiteY1" fmla="*/ 0 h 6993230"/>
              <a:gd name="connsiteX2" fmla="*/ 785541 w 3406702"/>
              <a:gd name="connsiteY2" fmla="*/ 8776 h 6993230"/>
              <a:gd name="connsiteX3" fmla="*/ 3406702 w 3406702"/>
              <a:gd name="connsiteY3" fmla="*/ 6956489 h 6993230"/>
              <a:gd name="connsiteX4" fmla="*/ 21925 w 3406702"/>
              <a:gd name="connsiteY4" fmla="*/ 6993230 h 699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06702" h="6993230">
                <a:moveTo>
                  <a:pt x="21925" y="6993230"/>
                </a:moveTo>
                <a:cubicBezTo>
                  <a:pt x="14617" y="4677274"/>
                  <a:pt x="7308" y="2315956"/>
                  <a:pt x="0" y="0"/>
                </a:cubicBezTo>
                <a:lnTo>
                  <a:pt x="785541" y="8776"/>
                </a:lnTo>
                <a:lnTo>
                  <a:pt x="3406702" y="6956489"/>
                </a:lnTo>
                <a:lnTo>
                  <a:pt x="21925" y="699323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11009219" y="709339"/>
            <a:ext cx="1198801" cy="3112446"/>
          </a:xfrm>
          <a:prstGeom prst="rtTriangle">
            <a:avLst/>
          </a:prstGeom>
          <a:solidFill>
            <a:schemeClr val="accent2"/>
          </a:solidFill>
        </p:spPr>
        <p:txBody>
          <a:bodyPr/>
          <a:lstStyle>
            <a:lvl5pPr marL="1244600" indent="0">
              <a:buNone/>
              <a:defRPr baseline="0"/>
            </a:lvl5pPr>
          </a:lstStyle>
          <a:p>
            <a:pPr lvl="4"/>
            <a:r>
              <a:rPr lang="en-US" dirty="0"/>
              <a:t> </a:t>
            </a:r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 hasCustomPrompt="1"/>
          </p:nvPr>
        </p:nvSpPr>
        <p:spPr>
          <a:xfrm>
            <a:off x="595254" y="268585"/>
            <a:ext cx="3355200" cy="11844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601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, tekst en éé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634795" y="1990140"/>
            <a:ext cx="6232170" cy="336484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7404847" y="683763"/>
            <a:ext cx="4126753" cy="4671220"/>
          </a:xfrm>
        </p:spPr>
        <p:txBody>
          <a:bodyPr tIns="144000"/>
          <a:lstStyle>
            <a:lvl1pPr algn="ctr"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/>
          </a:p>
        </p:txBody>
      </p:sp>
      <p:sp>
        <p:nvSpPr>
          <p:cNvPr id="13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, tekst en 2 fot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634795" y="1990140"/>
            <a:ext cx="6232170" cy="336484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7404847" y="683763"/>
            <a:ext cx="4177553" cy="2241177"/>
          </a:xfrm>
        </p:spPr>
        <p:txBody>
          <a:bodyPr tIns="144000"/>
          <a:lstStyle>
            <a:lvl1pPr algn="ctr"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7404846" y="3113806"/>
            <a:ext cx="4177553" cy="2241177"/>
          </a:xfrm>
        </p:spPr>
        <p:txBody>
          <a:bodyPr tIns="144000"/>
          <a:lstStyle>
            <a:lvl1pPr algn="ctr"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/>
          </a:p>
        </p:txBody>
      </p:sp>
      <p:sp>
        <p:nvSpPr>
          <p:cNvPr id="14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en tekst - drieho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634795" y="1990140"/>
            <a:ext cx="7975805" cy="34671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5" name="Text Placeholder 20"/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10634792" y="2198072"/>
            <a:ext cx="1560357" cy="4051154"/>
          </a:xfrm>
          <a:prstGeom prst="rtTriangle">
            <a:avLst/>
          </a:prstGeom>
          <a:solidFill>
            <a:schemeClr val="accent2"/>
          </a:solidFill>
        </p:spPr>
        <p:txBody>
          <a:bodyPr/>
          <a:lstStyle>
            <a:lvl5pPr marL="1244600" indent="0">
              <a:buNone/>
              <a:defRPr baseline="0"/>
            </a:lvl5pPr>
          </a:lstStyle>
          <a:p>
            <a:pPr lvl="4"/>
            <a:r>
              <a:rPr lang="en-US" dirty="0"/>
              <a:t> </a:t>
            </a:r>
          </a:p>
        </p:txBody>
      </p:sp>
      <p:sp>
        <p:nvSpPr>
          <p:cNvPr id="16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4614862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en 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-4293" y="0"/>
            <a:ext cx="12196294" cy="5984875"/>
          </a:xfrm>
        </p:spPr>
        <p:txBody>
          <a:bodyPr lIns="2880000" tIns="1475999" rIns="2880000" anchor="t" anchorCtr="0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634795" y="1990140"/>
            <a:ext cx="3552825" cy="3467100"/>
          </a:xfrm>
        </p:spPr>
        <p:txBody>
          <a:bodyPr/>
          <a:lstStyle>
            <a:lvl1pPr>
              <a:buClr>
                <a:schemeClr val="bg1"/>
              </a:buClr>
              <a:defRPr sz="14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10634792" y="2198072"/>
            <a:ext cx="1560357" cy="4051154"/>
          </a:xfrm>
          <a:prstGeom prst="rtTriangle">
            <a:avLst/>
          </a:prstGeom>
          <a:solidFill>
            <a:schemeClr val="accent2"/>
          </a:solidFill>
        </p:spPr>
        <p:txBody>
          <a:bodyPr/>
          <a:lstStyle>
            <a:lvl5pPr marL="1244600" indent="0">
              <a:buNone/>
              <a:defRPr baseline="0"/>
            </a:lvl5pPr>
          </a:lstStyle>
          <a:p>
            <a:pPr lvl="4"/>
            <a:r>
              <a:rPr lang="en-US" dirty="0"/>
              <a:t> </a:t>
            </a:r>
          </a:p>
        </p:txBody>
      </p:sp>
      <p:sp>
        <p:nvSpPr>
          <p:cNvPr id="16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634795" y="1990140"/>
            <a:ext cx="4371920" cy="336484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5" name="Tijdelijke aanduiding voor grafiek 4"/>
          <p:cNvSpPr>
            <a:spLocks noGrp="1"/>
          </p:cNvSpPr>
          <p:nvPr>
            <p:ph type="chart" sz="quarter" idx="14"/>
          </p:nvPr>
        </p:nvSpPr>
        <p:spPr>
          <a:xfrm>
            <a:off x="5636302" y="1990725"/>
            <a:ext cx="5717498" cy="3363913"/>
          </a:xfrm>
        </p:spPr>
        <p:txBody>
          <a:bodyPr/>
          <a:lstStyle>
            <a:lvl1pPr algn="ctr">
              <a:defRPr/>
            </a:lvl1pPr>
          </a:lstStyle>
          <a:p>
            <a:r>
              <a:rPr lang="nl-NL"/>
              <a:t>Klik op het pictogram als u een grafiek wilt toevoegen</a:t>
            </a:r>
            <a:endParaRPr lang="en-GB"/>
          </a:p>
        </p:txBody>
      </p:sp>
      <p:sp>
        <p:nvSpPr>
          <p:cNvPr id="13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sz="quarter" idx="15"/>
          </p:nvPr>
        </p:nvSpPr>
        <p:spPr>
          <a:xfrm>
            <a:off x="731839" y="1843089"/>
            <a:ext cx="8412161" cy="3688282"/>
          </a:xfrm>
        </p:spPr>
        <p:txBody>
          <a:bodyPr/>
          <a:lstStyle>
            <a:lvl1pPr algn="ctr">
              <a:defRPr/>
            </a:lvl1pPr>
          </a:lstStyle>
          <a:p>
            <a:r>
              <a:rPr lang="nl-NL"/>
              <a:t>Klik op het pictogram als u een tabel wilt toevoegen</a:t>
            </a:r>
            <a:endParaRPr lang="en-GB"/>
          </a:p>
        </p:txBody>
      </p:sp>
      <p:sp>
        <p:nvSpPr>
          <p:cNvPr id="10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 - 3 topics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2169434"/>
            <a:ext cx="2933158" cy="2814942"/>
          </a:xfr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1800">
                <a:solidFill>
                  <a:schemeClr val="accent1"/>
                </a:solidFill>
              </a:defRPr>
            </a:lvl1pPr>
            <a:lvl2pPr marL="17463" indent="0" algn="ctr">
              <a:buNone/>
              <a:tabLst/>
              <a:defRPr>
                <a:solidFill>
                  <a:schemeClr val="accent1"/>
                </a:solidFill>
              </a:defRPr>
            </a:lvl2pPr>
            <a:lvl3pPr marL="17463" indent="0" algn="ctr">
              <a:buNone/>
              <a:tabLst/>
              <a:defRPr>
                <a:solidFill>
                  <a:schemeClr val="accent1"/>
                </a:solidFill>
              </a:defRPr>
            </a:lvl3pPr>
            <a:lvl4pPr marL="17463" indent="0" algn="ctr">
              <a:buNone/>
              <a:tabLst/>
              <a:defRPr>
                <a:solidFill>
                  <a:schemeClr val="accent1"/>
                </a:solidFill>
              </a:defRPr>
            </a:lvl4pPr>
            <a:lvl5pPr marL="17463" indent="0" algn="ctr">
              <a:buNone/>
              <a:tabLst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2169434"/>
            <a:ext cx="2933158" cy="2814942"/>
          </a:xfr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1800">
                <a:solidFill>
                  <a:schemeClr val="accent1"/>
                </a:solidFill>
              </a:defRPr>
            </a:lvl1pPr>
            <a:lvl2pPr marL="17463" indent="0" algn="ctr">
              <a:buNone/>
              <a:tabLst/>
              <a:defRPr>
                <a:solidFill>
                  <a:schemeClr val="accent1"/>
                </a:solidFill>
              </a:defRPr>
            </a:lvl2pPr>
            <a:lvl3pPr marL="17463" indent="0" algn="ctr">
              <a:buNone/>
              <a:tabLst/>
              <a:defRPr>
                <a:solidFill>
                  <a:schemeClr val="accent1"/>
                </a:solidFill>
              </a:defRPr>
            </a:lvl3pPr>
            <a:lvl4pPr marL="17463" indent="0" algn="ctr">
              <a:buNone/>
              <a:tabLst/>
              <a:defRPr>
                <a:solidFill>
                  <a:schemeClr val="accent1"/>
                </a:solidFill>
              </a:defRPr>
            </a:lvl4pPr>
            <a:lvl5pPr marL="17463" indent="0" algn="ctr">
              <a:buNone/>
              <a:tabLst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2169434"/>
            <a:ext cx="2933158" cy="2814942"/>
          </a:xfr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1800">
                <a:solidFill>
                  <a:schemeClr val="accent1"/>
                </a:solidFill>
              </a:defRPr>
            </a:lvl1pPr>
            <a:lvl2pPr marL="17463" indent="0" algn="ctr">
              <a:buNone/>
              <a:tabLst/>
              <a:defRPr>
                <a:solidFill>
                  <a:schemeClr val="accent1"/>
                </a:solidFill>
              </a:defRPr>
            </a:lvl2pPr>
            <a:lvl3pPr marL="17463" indent="0" algn="ctr">
              <a:buNone/>
              <a:tabLst/>
              <a:defRPr>
                <a:solidFill>
                  <a:schemeClr val="accent1"/>
                </a:solidFill>
              </a:defRPr>
            </a:lvl3pPr>
            <a:lvl4pPr marL="17463" indent="0" algn="ctr">
              <a:buNone/>
              <a:tabLst/>
              <a:defRPr>
                <a:solidFill>
                  <a:schemeClr val="accent1"/>
                </a:solidFill>
              </a:defRPr>
            </a:lvl4pPr>
            <a:lvl5pPr marL="17463" indent="0" algn="ctr">
              <a:buNone/>
              <a:tabLst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4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 - 3 topics ora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2169434"/>
            <a:ext cx="2933158" cy="2814942"/>
          </a:xfr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1800"/>
            </a:lvl1pPr>
            <a:lvl2pPr marL="17463" indent="0" algn="ctr">
              <a:buNone/>
              <a:tabLst/>
              <a:defRPr/>
            </a:lvl2pPr>
            <a:lvl3pPr marL="17463" indent="0" algn="ctr">
              <a:buNone/>
              <a:tabLst/>
              <a:defRPr/>
            </a:lvl3pPr>
            <a:lvl4pPr marL="17463" indent="0" algn="ctr">
              <a:buNone/>
              <a:tabLst/>
              <a:defRPr/>
            </a:lvl4pPr>
            <a:lvl5pPr marL="17463" indent="0" algn="ctr">
              <a:buNone/>
              <a:tabLst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2169434"/>
            <a:ext cx="2933158" cy="2814942"/>
          </a:xfr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1800"/>
            </a:lvl1pPr>
            <a:lvl2pPr marL="17463" indent="0" algn="ctr">
              <a:buNone/>
              <a:tabLst/>
              <a:defRPr/>
            </a:lvl2pPr>
            <a:lvl3pPr marL="17463" indent="0" algn="ctr">
              <a:buNone/>
              <a:tabLst/>
              <a:defRPr/>
            </a:lvl3pPr>
            <a:lvl4pPr marL="17463" indent="0" algn="ctr">
              <a:buNone/>
              <a:tabLst/>
              <a:defRPr/>
            </a:lvl4pPr>
            <a:lvl5pPr marL="17463" indent="0" algn="ctr">
              <a:buNone/>
              <a:tabLst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2169434"/>
            <a:ext cx="2933158" cy="2814942"/>
          </a:xfr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1800"/>
            </a:lvl1pPr>
            <a:lvl2pPr marL="17463" indent="0" algn="ctr">
              <a:buNone/>
              <a:tabLst/>
              <a:defRPr/>
            </a:lvl2pPr>
            <a:lvl3pPr marL="17463" indent="0" algn="ctr">
              <a:buNone/>
              <a:tabLst/>
              <a:defRPr/>
            </a:lvl3pPr>
            <a:lvl4pPr marL="17463" indent="0" algn="ctr">
              <a:buNone/>
              <a:tabLst/>
              <a:defRPr/>
            </a:lvl4pPr>
            <a:lvl5pPr marL="17463" indent="0" algn="ctr">
              <a:buNone/>
              <a:tabLst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4" name="Titel 3"/>
          <p:cNvSpPr>
            <a:spLocks noGrp="1"/>
          </p:cNvSpPr>
          <p:nvPr>
            <p:ph type="title"/>
          </p:nvPr>
        </p:nvSpPr>
        <p:spPr>
          <a:xfrm>
            <a:off x="731838" y="709447"/>
            <a:ext cx="5338800" cy="33840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en ronde topics -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216943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1800"/>
            </a:lvl1pPr>
            <a:lvl2pPr marL="17463" indent="0" algn="ctr">
              <a:buNone/>
              <a:tabLst/>
              <a:defRPr/>
            </a:lvl2pPr>
            <a:lvl3pPr marL="17463" indent="0" algn="ctr">
              <a:buNone/>
              <a:tabLst/>
              <a:defRPr/>
            </a:lvl3pPr>
            <a:lvl4pPr marL="17463" indent="0" algn="ctr">
              <a:buNone/>
              <a:tabLst/>
              <a:defRPr/>
            </a:lvl4pPr>
            <a:lvl5pPr marL="17463" indent="0" algn="ctr">
              <a:buNone/>
              <a:tabLst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216943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1800"/>
            </a:lvl1pPr>
            <a:lvl2pPr marL="17463" indent="0" algn="ctr">
              <a:buNone/>
              <a:tabLst/>
              <a:defRPr/>
            </a:lvl2pPr>
            <a:lvl3pPr marL="17463" indent="0" algn="ctr">
              <a:buNone/>
              <a:tabLst/>
              <a:defRPr/>
            </a:lvl3pPr>
            <a:lvl4pPr marL="17463" indent="0" algn="ctr">
              <a:buNone/>
              <a:tabLst/>
              <a:defRPr/>
            </a:lvl4pPr>
            <a:lvl5pPr marL="17463" indent="0" algn="ctr">
              <a:buNone/>
              <a:tabLst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216943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1800"/>
            </a:lvl1pPr>
            <a:lvl2pPr marL="17463" indent="0" algn="ctr">
              <a:buNone/>
              <a:tabLst/>
              <a:defRPr/>
            </a:lvl2pPr>
            <a:lvl3pPr marL="17463" indent="0" algn="ctr">
              <a:buNone/>
              <a:tabLst/>
              <a:defRPr/>
            </a:lvl3pPr>
            <a:lvl4pPr marL="17463" indent="0" algn="ctr">
              <a:buNone/>
              <a:tabLst/>
              <a:defRPr/>
            </a:lvl4pPr>
            <a:lvl5pPr marL="17463" indent="0" algn="ctr">
              <a:buNone/>
              <a:tabLst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4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en ronde topics - ora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2169434"/>
            <a:ext cx="2815200" cy="2814942"/>
          </a:xfrm>
          <a:prstGeom prst="ellipse">
            <a:avLst/>
          </a:prstGeom>
          <a:ln w="5080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1800"/>
            </a:lvl1pPr>
            <a:lvl2pPr marL="17463" indent="0" algn="ctr">
              <a:buNone/>
              <a:tabLst/>
              <a:defRPr/>
            </a:lvl2pPr>
            <a:lvl3pPr marL="17463" indent="0" algn="ctr">
              <a:buNone/>
              <a:tabLst/>
              <a:defRPr/>
            </a:lvl3pPr>
            <a:lvl4pPr marL="17463" indent="0" algn="ctr">
              <a:buNone/>
              <a:tabLst/>
              <a:defRPr/>
            </a:lvl4pPr>
            <a:lvl5pPr marL="17463" indent="0" algn="ctr">
              <a:buNone/>
              <a:tabLst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2169434"/>
            <a:ext cx="2815200" cy="2814942"/>
          </a:xfrm>
          <a:prstGeom prst="ellipse">
            <a:avLst/>
          </a:prstGeom>
          <a:ln w="5080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1800"/>
            </a:lvl1pPr>
            <a:lvl2pPr marL="17463" indent="0" algn="ctr">
              <a:buNone/>
              <a:tabLst/>
              <a:defRPr/>
            </a:lvl2pPr>
            <a:lvl3pPr marL="17463" indent="0" algn="ctr">
              <a:buNone/>
              <a:tabLst/>
              <a:defRPr/>
            </a:lvl3pPr>
            <a:lvl4pPr marL="17463" indent="0" algn="ctr">
              <a:buNone/>
              <a:tabLst/>
              <a:defRPr/>
            </a:lvl4pPr>
            <a:lvl5pPr marL="17463" indent="0" algn="ctr">
              <a:buNone/>
              <a:tabLst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2169434"/>
            <a:ext cx="2815200" cy="2814942"/>
          </a:xfrm>
          <a:prstGeom prst="ellipse">
            <a:avLst/>
          </a:prstGeom>
          <a:ln w="5080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1800"/>
            </a:lvl1pPr>
            <a:lvl2pPr marL="17463" indent="0" algn="ctr">
              <a:buNone/>
              <a:tabLst/>
              <a:defRPr/>
            </a:lvl2pPr>
            <a:lvl3pPr marL="17463" indent="0" algn="ctr">
              <a:buNone/>
              <a:tabLst/>
              <a:defRPr/>
            </a:lvl3pPr>
            <a:lvl4pPr marL="17463" indent="0" algn="ctr">
              <a:buNone/>
              <a:tabLst/>
              <a:defRPr/>
            </a:lvl4pPr>
            <a:lvl5pPr marL="17463" indent="0" algn="ctr">
              <a:buNone/>
              <a:tabLst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4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  <p:extLst>
      <p:ext uri="{BB962C8B-B14F-4D97-AF65-F5344CB8AC3E}">
        <p14:creationId xmlns:p14="http://schemas.microsoft.com/office/powerpoint/2010/main" val="242788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cherm zonder foto - grijze ondertitel"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9000">
              <a:schemeClr val="bg1">
                <a:tint val="98000"/>
                <a:satMod val="130000"/>
                <a:shade val="90000"/>
                <a:lumMod val="12000"/>
                <a:lumOff val="88000"/>
              </a:schemeClr>
            </a:gs>
            <a:gs pos="92000">
              <a:schemeClr val="bg1">
                <a:lumMod val="93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2532948"/>
            <a:ext cx="4310091" cy="335852"/>
          </a:xfrm>
          <a:solidFill>
            <a:schemeClr val="bg1">
              <a:lumMod val="85000"/>
            </a:schemeClr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 van de presentatie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731838" y="3592297"/>
            <a:ext cx="4137025" cy="374221"/>
          </a:xfrm>
        </p:spPr>
        <p:txBody>
          <a:bodyPr/>
          <a:lstStyle/>
          <a:p>
            <a:pPr lvl="0"/>
            <a:r>
              <a:rPr lang="nl-NL" dirty="0"/>
              <a:t>Naam van </a:t>
            </a:r>
            <a:r>
              <a:rPr lang="nl-NL"/>
              <a:t>de spreker</a:t>
            </a:r>
            <a:endParaRPr lang="nl-NL" dirty="0"/>
          </a:p>
        </p:txBody>
      </p:sp>
      <p:sp>
        <p:nvSpPr>
          <p:cNvPr id="8" name="Titel 3"/>
          <p:cNvSpPr>
            <a:spLocks noGrp="1"/>
          </p:cNvSpPr>
          <p:nvPr>
            <p:ph type="title" hasCustomPrompt="1"/>
          </p:nvPr>
        </p:nvSpPr>
        <p:spPr>
          <a:xfrm>
            <a:off x="731838" y="2057160"/>
            <a:ext cx="5396074" cy="424150"/>
          </a:xfrm>
        </p:spPr>
        <p:txBody>
          <a:bodyPr tIns="36000" bIns="0"/>
          <a:lstStyle>
            <a:lvl1pPr>
              <a:defRPr sz="2800" strike="noStrike" baseline="0"/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13" name="Vrije vorm 12"/>
          <p:cNvSpPr/>
          <p:nvPr userDrawn="1"/>
        </p:nvSpPr>
        <p:spPr>
          <a:xfrm>
            <a:off x="11869296" y="698404"/>
            <a:ext cx="322704" cy="828480"/>
          </a:xfrm>
          <a:custGeom>
            <a:avLst/>
            <a:gdLst>
              <a:gd name="connsiteX0" fmla="*/ 0 w 1960775"/>
              <a:gd name="connsiteY0" fmla="*/ 0 h 5033913"/>
              <a:gd name="connsiteX1" fmla="*/ 0 w 1960775"/>
              <a:gd name="connsiteY1" fmla="*/ 0 h 5033913"/>
              <a:gd name="connsiteX2" fmla="*/ 1960775 w 1960775"/>
              <a:gd name="connsiteY2" fmla="*/ 0 h 5033913"/>
              <a:gd name="connsiteX3" fmla="*/ 1960775 w 1960775"/>
              <a:gd name="connsiteY3" fmla="*/ 5033913 h 5033913"/>
              <a:gd name="connsiteX4" fmla="*/ 0 w 1960775"/>
              <a:gd name="connsiteY4" fmla="*/ 0 h 503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0775" h="5033913">
                <a:moveTo>
                  <a:pt x="0" y="0"/>
                </a:moveTo>
                <a:lnTo>
                  <a:pt x="0" y="0"/>
                </a:lnTo>
                <a:lnTo>
                  <a:pt x="1960775" y="0"/>
                </a:lnTo>
                <a:lnTo>
                  <a:pt x="1960775" y="5033913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dirty="0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 dirty="0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019909" y="2549842"/>
            <a:ext cx="4152182" cy="1722688"/>
          </a:xfrm>
          <a:prstGeom prst="wedgeRectCallout">
            <a:avLst>
              <a:gd name="adj1" fmla="val -33309"/>
              <a:gd name="adj2" fmla="val 66900"/>
            </a:avLst>
          </a:prstGeom>
          <a:solidFill>
            <a:schemeClr val="accent1"/>
          </a:solidFill>
          <a:ln>
            <a:noFill/>
          </a:ln>
        </p:spPr>
        <p:txBody>
          <a:bodyPr wrap="square" lIns="360000" tIns="360000" rIns="324000" bIns="360000" anchor="ctr">
            <a:sp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  <a:lvl2pPr algn="l">
              <a:defRPr sz="180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ora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dirty="0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 dirty="0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019909" y="2549842"/>
            <a:ext cx="4152182" cy="1722688"/>
          </a:xfrm>
          <a:prstGeom prst="wedgeRectCallout">
            <a:avLst>
              <a:gd name="adj1" fmla="val -33309"/>
              <a:gd name="adj2" fmla="val 66900"/>
            </a:avLst>
          </a:prstGeom>
          <a:noFill/>
          <a:ln w="44450">
            <a:solidFill>
              <a:schemeClr val="accent2"/>
            </a:solidFill>
            <a:miter lim="800000"/>
          </a:ln>
        </p:spPr>
        <p:txBody>
          <a:bodyPr wrap="square" lIns="360000" tIns="360000" rIns="324000" bIns="360000" anchor="ctr">
            <a:spAutoFit/>
          </a:bodyPr>
          <a:lstStyle>
            <a:lvl1pPr algn="l">
              <a:defRPr sz="2000">
                <a:solidFill>
                  <a:srgbClr val="0033A0"/>
                </a:solidFill>
              </a:defRPr>
            </a:lvl1pPr>
            <a:lvl2pPr algn="l">
              <a:defRPr sz="1800">
                <a:solidFill>
                  <a:srgbClr val="0033A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ranje lijn -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dirty="0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 dirty="0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6" name="Vrije vorm 5"/>
          <p:cNvSpPr/>
          <p:nvPr userDrawn="1"/>
        </p:nvSpPr>
        <p:spPr>
          <a:xfrm>
            <a:off x="3647728" y="1798366"/>
            <a:ext cx="291903" cy="2808312"/>
          </a:xfrm>
          <a:custGeom>
            <a:avLst/>
            <a:gdLst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98525 h 1771650"/>
              <a:gd name="connsiteX4" fmla="*/ 184150 w 184150"/>
              <a:gd name="connsiteY4" fmla="*/ 1771650 h 1771650"/>
              <a:gd name="connsiteX0" fmla="*/ 177800 w 189210"/>
              <a:gd name="connsiteY0" fmla="*/ 0 h 1771650"/>
              <a:gd name="connsiteX1" fmla="*/ 177800 w 189210"/>
              <a:gd name="connsiteY1" fmla="*/ 454025 h 1771650"/>
              <a:gd name="connsiteX2" fmla="*/ 0 w 189210"/>
              <a:gd name="connsiteY2" fmla="*/ 454025 h 1771650"/>
              <a:gd name="connsiteX3" fmla="*/ 189210 w 189210"/>
              <a:gd name="connsiteY3" fmla="*/ 898525 h 1771650"/>
              <a:gd name="connsiteX4" fmla="*/ 184150 w 189210"/>
              <a:gd name="connsiteY4" fmla="*/ 1771650 h 1771650"/>
              <a:gd name="connsiteX0" fmla="*/ 177800 w 191740"/>
              <a:gd name="connsiteY0" fmla="*/ 0 h 1771650"/>
              <a:gd name="connsiteX1" fmla="*/ 177800 w 191740"/>
              <a:gd name="connsiteY1" fmla="*/ 454025 h 1771650"/>
              <a:gd name="connsiteX2" fmla="*/ 0 w 191740"/>
              <a:gd name="connsiteY2" fmla="*/ 454025 h 1771650"/>
              <a:gd name="connsiteX3" fmla="*/ 191740 w 191740"/>
              <a:gd name="connsiteY3" fmla="*/ 802382 h 1771650"/>
              <a:gd name="connsiteX4" fmla="*/ 184150 w 191740"/>
              <a:gd name="connsiteY4" fmla="*/ 1771650 h 1771650"/>
              <a:gd name="connsiteX0" fmla="*/ 177800 w 186680"/>
              <a:gd name="connsiteY0" fmla="*/ 0 h 1771650"/>
              <a:gd name="connsiteX1" fmla="*/ 177800 w 186680"/>
              <a:gd name="connsiteY1" fmla="*/ 454025 h 1771650"/>
              <a:gd name="connsiteX2" fmla="*/ 0 w 186680"/>
              <a:gd name="connsiteY2" fmla="*/ 454025 h 1771650"/>
              <a:gd name="connsiteX3" fmla="*/ 186680 w 186680"/>
              <a:gd name="connsiteY3" fmla="*/ 802382 h 1771650"/>
              <a:gd name="connsiteX4" fmla="*/ 184150 w 186680"/>
              <a:gd name="connsiteY4" fmla="*/ 1771650 h 1771650"/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04912 h 1771650"/>
              <a:gd name="connsiteX4" fmla="*/ 184150 w 184150"/>
              <a:gd name="connsiteY4" fmla="*/ 177165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150" h="1771650">
                <a:moveTo>
                  <a:pt x="177800" y="0"/>
                </a:moveTo>
                <a:lnTo>
                  <a:pt x="177800" y="454025"/>
                </a:lnTo>
                <a:lnTo>
                  <a:pt x="0" y="454025"/>
                </a:lnTo>
                <a:lnTo>
                  <a:pt x="184150" y="804912"/>
                </a:lnTo>
                <a:lnTo>
                  <a:pt x="184150" y="1771650"/>
                </a:lnTo>
              </a:path>
            </a:pathLst>
          </a:cu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4375150" y="1865034"/>
            <a:ext cx="4446588" cy="2670175"/>
          </a:xfrm>
        </p:spPr>
        <p:txBody>
          <a:bodyPr anchor="ctr"/>
          <a:lstStyle>
            <a:lvl1pPr algn="just">
              <a:defRPr cap="all" baseline="0"/>
            </a:lvl1pPr>
          </a:lstStyle>
          <a:p>
            <a:pPr lvl="0"/>
            <a:r>
              <a:rPr lang="nl-NL" dirty="0"/>
              <a:t>“Klik om de tekststijl van het model te bewerken”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blauwe lijn - o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dirty="0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 dirty="0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3631829" y="1460304"/>
            <a:ext cx="5657897" cy="2670175"/>
          </a:xfrm>
        </p:spPr>
        <p:txBody>
          <a:bodyPr anchor="b"/>
          <a:lstStyle>
            <a:lvl1pPr algn="just">
              <a:defRPr cap="all" baseline="0"/>
            </a:lvl1pPr>
          </a:lstStyle>
          <a:p>
            <a:pPr lvl="0"/>
            <a:r>
              <a:rPr lang="nl-NL"/>
              <a:t>“Klik </a:t>
            </a:r>
            <a:r>
              <a:rPr lang="nl-NL" dirty="0"/>
              <a:t>om de tekststijl van het model </a:t>
            </a:r>
            <a:r>
              <a:rPr lang="nl-NL"/>
              <a:t>te bewerken”</a:t>
            </a:r>
            <a:endParaRPr lang="nl-NL" dirty="0"/>
          </a:p>
        </p:txBody>
      </p:sp>
      <p:sp>
        <p:nvSpPr>
          <p:cNvPr id="10" name="Vrije vorm 9"/>
          <p:cNvSpPr/>
          <p:nvPr/>
        </p:nvSpPr>
        <p:spPr>
          <a:xfrm>
            <a:off x="3691789" y="4419180"/>
            <a:ext cx="5567957" cy="193637"/>
          </a:xfrm>
          <a:custGeom>
            <a:avLst/>
            <a:gdLst>
              <a:gd name="connsiteX0" fmla="*/ 0 w 4905487"/>
              <a:gd name="connsiteY0" fmla="*/ 0 h 193637"/>
              <a:gd name="connsiteX1" fmla="*/ 419548 w 4905487"/>
              <a:gd name="connsiteY1" fmla="*/ 0 h 193637"/>
              <a:gd name="connsiteX2" fmla="*/ 419548 w 4905487"/>
              <a:gd name="connsiteY2" fmla="*/ 193637 h 193637"/>
              <a:gd name="connsiteX3" fmla="*/ 910814 w 4905487"/>
              <a:gd name="connsiteY3" fmla="*/ 3585 h 193637"/>
              <a:gd name="connsiteX4" fmla="*/ 4905487 w 4905487"/>
              <a:gd name="connsiteY4" fmla="*/ 3585 h 193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05487" h="193637">
                <a:moveTo>
                  <a:pt x="0" y="0"/>
                </a:moveTo>
                <a:lnTo>
                  <a:pt x="419548" y="0"/>
                </a:lnTo>
                <a:lnTo>
                  <a:pt x="419548" y="193637"/>
                </a:lnTo>
                <a:lnTo>
                  <a:pt x="910814" y="3585"/>
                </a:lnTo>
                <a:lnTo>
                  <a:pt x="4905487" y="3585"/>
                </a:lnTo>
              </a:path>
            </a:pathLst>
          </a:cu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met pat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dirty="0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 dirty="0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34" name="Tijdelijke aanduiding voor tekst 33"/>
          <p:cNvSpPr>
            <a:spLocks noGrp="1"/>
          </p:cNvSpPr>
          <p:nvPr>
            <p:ph type="body" sz="quarter" idx="13"/>
          </p:nvPr>
        </p:nvSpPr>
        <p:spPr>
          <a:xfrm>
            <a:off x="1184795" y="475669"/>
            <a:ext cx="4226654" cy="5070692"/>
          </a:xfrm>
        </p:spPr>
        <p:txBody>
          <a:bodyPr>
            <a:noAutofit/>
          </a:bodyPr>
          <a:lstStyle>
            <a:lvl1pPr>
              <a:lnSpc>
                <a:spcPct val="70000"/>
              </a:lnSpc>
              <a:defRPr sz="9000" b="1" i="0"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1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8705382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2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164170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3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9622958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4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10081746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5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540534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0999322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7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1458110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8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8714263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9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9173051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9631839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1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10090627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2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10549415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3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11008203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4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1466991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5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8714263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6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9173051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7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9631839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8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10090627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09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10549415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10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11008203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11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11466991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12" name="Text Placeholder 4"/>
          <p:cNvSpPr>
            <a:spLocks noGrp="1"/>
          </p:cNvSpPr>
          <p:nvPr>
            <p:ph type="body" sz="quarter" idx="35" hasCustomPrompt="1"/>
          </p:nvPr>
        </p:nvSpPr>
        <p:spPr>
          <a:xfrm>
            <a:off x="8714518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13" name="Text Placeholder 4"/>
          <p:cNvSpPr>
            <a:spLocks noGrp="1"/>
          </p:cNvSpPr>
          <p:nvPr>
            <p:ph type="body" sz="quarter" idx="36" hasCustomPrompt="1"/>
          </p:nvPr>
        </p:nvSpPr>
        <p:spPr>
          <a:xfrm>
            <a:off x="9173306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14" name="Text Placeholder 4"/>
          <p:cNvSpPr>
            <a:spLocks noGrp="1"/>
          </p:cNvSpPr>
          <p:nvPr>
            <p:ph type="body" sz="quarter" idx="37" hasCustomPrompt="1"/>
          </p:nvPr>
        </p:nvSpPr>
        <p:spPr>
          <a:xfrm>
            <a:off x="9632094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15" name="Text Placeholder 4"/>
          <p:cNvSpPr>
            <a:spLocks noGrp="1"/>
          </p:cNvSpPr>
          <p:nvPr>
            <p:ph type="body" sz="quarter" idx="38" hasCustomPrompt="1"/>
          </p:nvPr>
        </p:nvSpPr>
        <p:spPr>
          <a:xfrm>
            <a:off x="10090882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16" name="Text Placeholder 4"/>
          <p:cNvSpPr>
            <a:spLocks noGrp="1"/>
          </p:cNvSpPr>
          <p:nvPr>
            <p:ph type="body" sz="quarter" idx="39" hasCustomPrompt="1"/>
          </p:nvPr>
        </p:nvSpPr>
        <p:spPr>
          <a:xfrm>
            <a:off x="10549670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17" name="Text Placeholder 4"/>
          <p:cNvSpPr>
            <a:spLocks noGrp="1"/>
          </p:cNvSpPr>
          <p:nvPr>
            <p:ph type="body" sz="quarter" idx="40" hasCustomPrompt="1"/>
          </p:nvPr>
        </p:nvSpPr>
        <p:spPr>
          <a:xfrm>
            <a:off x="11008458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118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11467246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en tekst met pat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624434" y="2005130"/>
            <a:ext cx="6690766" cy="34671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68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8705382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164170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9622958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10081746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3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540534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4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0999322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5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1458110" y="259570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6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8714263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7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9173051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8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9631839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79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10090627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0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10549415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1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11008203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2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1466991" y="1415164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3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8714263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4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9173051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5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9631839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6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10090627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7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10549415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8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11008203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89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11466991" y="2567683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0" name="Text Placeholder 4"/>
          <p:cNvSpPr>
            <a:spLocks noGrp="1"/>
          </p:cNvSpPr>
          <p:nvPr>
            <p:ph type="body" sz="quarter" idx="35" hasCustomPrompt="1"/>
          </p:nvPr>
        </p:nvSpPr>
        <p:spPr>
          <a:xfrm>
            <a:off x="8714518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1" name="Text Placeholder 4"/>
          <p:cNvSpPr>
            <a:spLocks noGrp="1"/>
          </p:cNvSpPr>
          <p:nvPr>
            <p:ph type="body" sz="quarter" idx="36" hasCustomPrompt="1"/>
          </p:nvPr>
        </p:nvSpPr>
        <p:spPr>
          <a:xfrm>
            <a:off x="9173306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2" name="Text Placeholder 4"/>
          <p:cNvSpPr>
            <a:spLocks noGrp="1"/>
          </p:cNvSpPr>
          <p:nvPr>
            <p:ph type="body" sz="quarter" idx="37" hasCustomPrompt="1"/>
          </p:nvPr>
        </p:nvSpPr>
        <p:spPr>
          <a:xfrm>
            <a:off x="9632094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3" name="Text Placeholder 4"/>
          <p:cNvSpPr>
            <a:spLocks noGrp="1"/>
          </p:cNvSpPr>
          <p:nvPr>
            <p:ph type="body" sz="quarter" idx="38" hasCustomPrompt="1"/>
          </p:nvPr>
        </p:nvSpPr>
        <p:spPr>
          <a:xfrm>
            <a:off x="10090882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4" name="Text Placeholder 4"/>
          <p:cNvSpPr>
            <a:spLocks noGrp="1"/>
          </p:cNvSpPr>
          <p:nvPr>
            <p:ph type="body" sz="quarter" idx="39" hasCustomPrompt="1"/>
          </p:nvPr>
        </p:nvSpPr>
        <p:spPr>
          <a:xfrm>
            <a:off x="10549670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5" name="Text Placeholder 4"/>
          <p:cNvSpPr>
            <a:spLocks noGrp="1"/>
          </p:cNvSpPr>
          <p:nvPr>
            <p:ph type="body" sz="quarter" idx="40" hasCustomPrompt="1"/>
          </p:nvPr>
        </p:nvSpPr>
        <p:spPr>
          <a:xfrm>
            <a:off x="11008458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6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11467246" y="3723277"/>
            <a:ext cx="458788" cy="1149350"/>
          </a:xfrm>
          <a:custGeom>
            <a:avLst/>
            <a:gdLst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1149350 h 1149350"/>
              <a:gd name="connsiteX4" fmla="*/ 0 w 458788"/>
              <a:gd name="connsiteY4" fmla="*/ 0 h 1149350"/>
              <a:gd name="connsiteX0" fmla="*/ 0 w 458788"/>
              <a:gd name="connsiteY0" fmla="*/ 0 h 1149350"/>
              <a:gd name="connsiteX1" fmla="*/ 458788 w 458788"/>
              <a:gd name="connsiteY1" fmla="*/ 0 h 1149350"/>
              <a:gd name="connsiteX2" fmla="*/ 458788 w 458788"/>
              <a:gd name="connsiteY2" fmla="*/ 1149350 h 1149350"/>
              <a:gd name="connsiteX3" fmla="*/ 0 w 458788"/>
              <a:gd name="connsiteY3" fmla="*/ 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88" h="1149350">
                <a:moveTo>
                  <a:pt x="0" y="0"/>
                </a:moveTo>
                <a:lnTo>
                  <a:pt x="458788" y="0"/>
                </a:lnTo>
                <a:lnTo>
                  <a:pt x="458788" y="11493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BE" dirty="0"/>
              <a:t> </a:t>
            </a:r>
          </a:p>
        </p:txBody>
      </p:sp>
      <p:sp>
        <p:nvSpPr>
          <p:cNvPr id="97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3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 sche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oo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Vrije vorm 3"/>
          <p:cNvSpPr/>
          <p:nvPr userDrawn="1"/>
        </p:nvSpPr>
        <p:spPr>
          <a:xfrm>
            <a:off x="4978033" y="1362517"/>
            <a:ext cx="229923" cy="3777307"/>
          </a:xfrm>
          <a:custGeom>
            <a:avLst/>
            <a:gdLst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98525 h 1771650"/>
              <a:gd name="connsiteX4" fmla="*/ 184150 w 184150"/>
              <a:gd name="connsiteY4" fmla="*/ 1771650 h 1771650"/>
              <a:gd name="connsiteX0" fmla="*/ 177800 w 189210"/>
              <a:gd name="connsiteY0" fmla="*/ 0 h 1771650"/>
              <a:gd name="connsiteX1" fmla="*/ 177800 w 189210"/>
              <a:gd name="connsiteY1" fmla="*/ 454025 h 1771650"/>
              <a:gd name="connsiteX2" fmla="*/ 0 w 189210"/>
              <a:gd name="connsiteY2" fmla="*/ 454025 h 1771650"/>
              <a:gd name="connsiteX3" fmla="*/ 189210 w 189210"/>
              <a:gd name="connsiteY3" fmla="*/ 898525 h 1771650"/>
              <a:gd name="connsiteX4" fmla="*/ 184150 w 189210"/>
              <a:gd name="connsiteY4" fmla="*/ 1771650 h 1771650"/>
              <a:gd name="connsiteX0" fmla="*/ 177800 w 191740"/>
              <a:gd name="connsiteY0" fmla="*/ 0 h 1771650"/>
              <a:gd name="connsiteX1" fmla="*/ 177800 w 191740"/>
              <a:gd name="connsiteY1" fmla="*/ 454025 h 1771650"/>
              <a:gd name="connsiteX2" fmla="*/ 0 w 191740"/>
              <a:gd name="connsiteY2" fmla="*/ 454025 h 1771650"/>
              <a:gd name="connsiteX3" fmla="*/ 191740 w 191740"/>
              <a:gd name="connsiteY3" fmla="*/ 802382 h 1771650"/>
              <a:gd name="connsiteX4" fmla="*/ 184150 w 191740"/>
              <a:gd name="connsiteY4" fmla="*/ 1771650 h 1771650"/>
              <a:gd name="connsiteX0" fmla="*/ 177800 w 186680"/>
              <a:gd name="connsiteY0" fmla="*/ 0 h 1771650"/>
              <a:gd name="connsiteX1" fmla="*/ 177800 w 186680"/>
              <a:gd name="connsiteY1" fmla="*/ 454025 h 1771650"/>
              <a:gd name="connsiteX2" fmla="*/ 0 w 186680"/>
              <a:gd name="connsiteY2" fmla="*/ 454025 h 1771650"/>
              <a:gd name="connsiteX3" fmla="*/ 186680 w 186680"/>
              <a:gd name="connsiteY3" fmla="*/ 802382 h 1771650"/>
              <a:gd name="connsiteX4" fmla="*/ 184150 w 186680"/>
              <a:gd name="connsiteY4" fmla="*/ 1771650 h 1771650"/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04912 h 1771650"/>
              <a:gd name="connsiteX4" fmla="*/ 184150 w 184150"/>
              <a:gd name="connsiteY4" fmla="*/ 1771650 h 1771650"/>
              <a:gd name="connsiteX0" fmla="*/ 205601 w 211951"/>
              <a:gd name="connsiteY0" fmla="*/ 0 h 1771650"/>
              <a:gd name="connsiteX1" fmla="*/ 205601 w 211951"/>
              <a:gd name="connsiteY1" fmla="*/ 454025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1951"/>
              <a:gd name="connsiteY0" fmla="*/ 0 h 1771650"/>
              <a:gd name="connsiteX1" fmla="*/ 202125 w 211951"/>
              <a:gd name="connsiteY1" fmla="*/ 120420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6025"/>
              <a:gd name="connsiteY0" fmla="*/ 0 h 1771650"/>
              <a:gd name="connsiteX1" fmla="*/ 216025 w 216025"/>
              <a:gd name="connsiteY1" fmla="*/ 113470 h 1771650"/>
              <a:gd name="connsiteX2" fmla="*/ 0 w 216025"/>
              <a:gd name="connsiteY2" fmla="*/ 106521 h 1771650"/>
              <a:gd name="connsiteX3" fmla="*/ 211951 w 216025"/>
              <a:gd name="connsiteY3" fmla="*/ 804912 h 1771650"/>
              <a:gd name="connsiteX4" fmla="*/ 211951 w 216025"/>
              <a:gd name="connsiteY4" fmla="*/ 1771650 h 1771650"/>
              <a:gd name="connsiteX0" fmla="*/ 205601 w 211951"/>
              <a:gd name="connsiteY0" fmla="*/ 0 h 1771650"/>
              <a:gd name="connsiteX1" fmla="*/ 202125 w 211951"/>
              <a:gd name="connsiteY1" fmla="*/ 116945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1951"/>
              <a:gd name="connsiteY0" fmla="*/ 0 h 1771650"/>
              <a:gd name="connsiteX1" fmla="*/ 209075 w 211951"/>
              <a:gd name="connsiteY1" fmla="*/ 120420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195176 w 201526"/>
              <a:gd name="connsiteY0" fmla="*/ 0 h 1771650"/>
              <a:gd name="connsiteX1" fmla="*/ 198650 w 201526"/>
              <a:gd name="connsiteY1" fmla="*/ 120420 h 1771650"/>
              <a:gd name="connsiteX2" fmla="*/ 0 w 201526"/>
              <a:gd name="connsiteY2" fmla="*/ 116947 h 1771650"/>
              <a:gd name="connsiteX3" fmla="*/ 201526 w 201526"/>
              <a:gd name="connsiteY3" fmla="*/ 804912 h 1771650"/>
              <a:gd name="connsiteX4" fmla="*/ 201526 w 201526"/>
              <a:gd name="connsiteY4" fmla="*/ 1771650 h 1771650"/>
              <a:gd name="connsiteX0" fmla="*/ 195176 w 201526"/>
              <a:gd name="connsiteY0" fmla="*/ 0 h 1771650"/>
              <a:gd name="connsiteX1" fmla="*/ 198650 w 201526"/>
              <a:gd name="connsiteY1" fmla="*/ 120420 h 1771650"/>
              <a:gd name="connsiteX2" fmla="*/ 0 w 201526"/>
              <a:gd name="connsiteY2" fmla="*/ 106521 h 1771650"/>
              <a:gd name="connsiteX3" fmla="*/ 201526 w 201526"/>
              <a:gd name="connsiteY3" fmla="*/ 804912 h 1771650"/>
              <a:gd name="connsiteX4" fmla="*/ 201526 w 201526"/>
              <a:gd name="connsiteY4" fmla="*/ 1771650 h 1771650"/>
              <a:gd name="connsiteX0" fmla="*/ 191701 w 198051"/>
              <a:gd name="connsiteY0" fmla="*/ 0 h 1771650"/>
              <a:gd name="connsiteX1" fmla="*/ 195175 w 198051"/>
              <a:gd name="connsiteY1" fmla="*/ 120420 h 1771650"/>
              <a:gd name="connsiteX2" fmla="*/ 0 w 198051"/>
              <a:gd name="connsiteY2" fmla="*/ 116947 h 1771650"/>
              <a:gd name="connsiteX3" fmla="*/ 198051 w 198051"/>
              <a:gd name="connsiteY3" fmla="*/ 804912 h 1771650"/>
              <a:gd name="connsiteX4" fmla="*/ 198051 w 198051"/>
              <a:gd name="connsiteY4" fmla="*/ 1771650 h 1771650"/>
              <a:gd name="connsiteX0" fmla="*/ 191701 w 198051"/>
              <a:gd name="connsiteY0" fmla="*/ 0 h 1771650"/>
              <a:gd name="connsiteX1" fmla="*/ 190902 w 198051"/>
              <a:gd name="connsiteY1" fmla="*/ 122556 h 1771650"/>
              <a:gd name="connsiteX2" fmla="*/ 0 w 198051"/>
              <a:gd name="connsiteY2" fmla="*/ 116947 h 1771650"/>
              <a:gd name="connsiteX3" fmla="*/ 198051 w 198051"/>
              <a:gd name="connsiteY3" fmla="*/ 804912 h 1771650"/>
              <a:gd name="connsiteX4" fmla="*/ 198051 w 198051"/>
              <a:gd name="connsiteY4" fmla="*/ 1771650 h 1771650"/>
              <a:gd name="connsiteX0" fmla="*/ 155380 w 161730"/>
              <a:gd name="connsiteY0" fmla="*/ 0 h 1771650"/>
              <a:gd name="connsiteX1" fmla="*/ 154581 w 161730"/>
              <a:gd name="connsiteY1" fmla="*/ 122556 h 1771650"/>
              <a:gd name="connsiteX2" fmla="*/ 0 w 161730"/>
              <a:gd name="connsiteY2" fmla="*/ 116947 h 1771650"/>
              <a:gd name="connsiteX3" fmla="*/ 161730 w 161730"/>
              <a:gd name="connsiteY3" fmla="*/ 804912 h 1771650"/>
              <a:gd name="connsiteX4" fmla="*/ 161730 w 161730"/>
              <a:gd name="connsiteY4" fmla="*/ 1771650 h 1771650"/>
              <a:gd name="connsiteX0" fmla="*/ 140425 w 146775"/>
              <a:gd name="connsiteY0" fmla="*/ 0 h 1771650"/>
              <a:gd name="connsiteX1" fmla="*/ 139626 w 146775"/>
              <a:gd name="connsiteY1" fmla="*/ 122556 h 1771650"/>
              <a:gd name="connsiteX2" fmla="*/ 0 w 146775"/>
              <a:gd name="connsiteY2" fmla="*/ 116947 h 1771650"/>
              <a:gd name="connsiteX3" fmla="*/ 146775 w 146775"/>
              <a:gd name="connsiteY3" fmla="*/ 804912 h 1771650"/>
              <a:gd name="connsiteX4" fmla="*/ 146775 w 146775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4639 w 144639"/>
              <a:gd name="connsiteY3" fmla="*/ 804912 h 1771650"/>
              <a:gd name="connsiteX4" fmla="*/ 144639 w 144639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0366 w 144639"/>
              <a:gd name="connsiteY3" fmla="*/ 339153 h 1771650"/>
              <a:gd name="connsiteX4" fmla="*/ 144639 w 144639"/>
              <a:gd name="connsiteY4" fmla="*/ 1771650 h 1771650"/>
              <a:gd name="connsiteX0" fmla="*/ 138289 w 147034"/>
              <a:gd name="connsiteY0" fmla="*/ 0 h 1771650"/>
              <a:gd name="connsiteX1" fmla="*/ 137490 w 147034"/>
              <a:gd name="connsiteY1" fmla="*/ 122556 h 1771650"/>
              <a:gd name="connsiteX2" fmla="*/ 0 w 147034"/>
              <a:gd name="connsiteY2" fmla="*/ 121220 h 1771650"/>
              <a:gd name="connsiteX3" fmla="*/ 146776 w 147034"/>
              <a:gd name="connsiteY3" fmla="*/ 364791 h 1771650"/>
              <a:gd name="connsiteX4" fmla="*/ 144639 w 147034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0366 w 144639"/>
              <a:gd name="connsiteY3" fmla="*/ 362655 h 1771650"/>
              <a:gd name="connsiteX4" fmla="*/ 144639 w 144639"/>
              <a:gd name="connsiteY4" fmla="*/ 1771650 h 1771650"/>
              <a:gd name="connsiteX0" fmla="*/ 138289 w 145050"/>
              <a:gd name="connsiteY0" fmla="*/ 0 h 1771650"/>
              <a:gd name="connsiteX1" fmla="*/ 137490 w 145050"/>
              <a:gd name="connsiteY1" fmla="*/ 122556 h 1771650"/>
              <a:gd name="connsiteX2" fmla="*/ 0 w 145050"/>
              <a:gd name="connsiteY2" fmla="*/ 121220 h 1771650"/>
              <a:gd name="connsiteX3" fmla="*/ 144640 w 145050"/>
              <a:gd name="connsiteY3" fmla="*/ 360518 h 1771650"/>
              <a:gd name="connsiteX4" fmla="*/ 144639 w 145050"/>
              <a:gd name="connsiteY4" fmla="*/ 177165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050" h="1771650">
                <a:moveTo>
                  <a:pt x="138289" y="0"/>
                </a:moveTo>
                <a:cubicBezTo>
                  <a:pt x="138023" y="40852"/>
                  <a:pt x="137756" y="81704"/>
                  <a:pt x="137490" y="122556"/>
                </a:cubicBezTo>
                <a:lnTo>
                  <a:pt x="0" y="121220"/>
                </a:lnTo>
                <a:lnTo>
                  <a:pt x="144640" y="360518"/>
                </a:lnTo>
                <a:cubicBezTo>
                  <a:pt x="146064" y="838017"/>
                  <a:pt x="143215" y="1294151"/>
                  <a:pt x="144639" y="1771650"/>
                </a:cubicBezTo>
              </a:path>
            </a:pathLst>
          </a:cu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</a:t>
            </a:r>
          </a:p>
        </p:txBody>
      </p:sp>
      <p:sp>
        <p:nvSpPr>
          <p:cNvPr id="5" name="Tijdelijke aanduiding voor tekst 33"/>
          <p:cNvSpPr>
            <a:spLocks noGrp="1"/>
          </p:cNvSpPr>
          <p:nvPr>
            <p:ph type="body" sz="quarter" idx="13"/>
          </p:nvPr>
        </p:nvSpPr>
        <p:spPr>
          <a:xfrm>
            <a:off x="1725108" y="1434321"/>
            <a:ext cx="3373365" cy="5070692"/>
          </a:xfrm>
        </p:spPr>
        <p:txBody>
          <a:bodyPr>
            <a:noAutofit/>
          </a:bodyPr>
          <a:lstStyle>
            <a:lvl1pPr>
              <a:lnSpc>
                <a:spcPct val="70000"/>
              </a:lnSpc>
              <a:defRPr sz="9000" b="1" i="0" cap="all" baseline="0">
                <a:solidFill>
                  <a:srgbClr val="0033A0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5709052" y="1672724"/>
            <a:ext cx="5644748" cy="34671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ondertitel en tekst met patro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731838" y="1108512"/>
            <a:ext cx="3034018" cy="784249"/>
          </a:xfrm>
          <a:solidFill>
            <a:schemeClr val="accent2"/>
          </a:solidFill>
        </p:spPr>
        <p:txBody>
          <a:bodyPr tIns="36000" bIns="0"/>
          <a:lstStyle>
            <a:lvl1pPr>
              <a:defRPr sz="5400" strike="noStrike" baseline="0"/>
            </a:lvl1pPr>
          </a:lstStyle>
          <a:p>
            <a:r>
              <a:rPr lang="nl-NL" dirty="0"/>
              <a:t>DANK U</a:t>
            </a:r>
          </a:p>
        </p:txBody>
      </p:sp>
      <p:sp>
        <p:nvSpPr>
          <p:cNvPr id="2" name="Rechthoek 1"/>
          <p:cNvSpPr/>
          <p:nvPr userDrawn="1"/>
        </p:nvSpPr>
        <p:spPr>
          <a:xfrm>
            <a:off x="0" y="4893422"/>
            <a:ext cx="12192000" cy="1971207"/>
          </a:xfrm>
          <a:prstGeom prst="rect">
            <a:avLst/>
          </a:prstGeom>
          <a:solidFill>
            <a:schemeClr val="bg1"/>
          </a:solidFill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dirty="0" err="1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0" name="Vrije vorm 39"/>
          <p:cNvSpPr/>
          <p:nvPr userDrawn="1"/>
        </p:nvSpPr>
        <p:spPr>
          <a:xfrm>
            <a:off x="9546040" y="0"/>
            <a:ext cx="2645960" cy="6866513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838" y="5370705"/>
            <a:ext cx="3189618" cy="1124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cherm zonder foto - zwarte ondertitel"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9000">
              <a:schemeClr val="bg1">
                <a:tint val="98000"/>
                <a:satMod val="130000"/>
                <a:shade val="90000"/>
                <a:lumMod val="12000"/>
                <a:lumOff val="88000"/>
              </a:schemeClr>
            </a:gs>
            <a:gs pos="92000">
              <a:schemeClr val="bg1">
                <a:lumMod val="93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2532948"/>
            <a:ext cx="4310091" cy="335852"/>
          </a:xfrm>
          <a:solidFill>
            <a:schemeClr val="tx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 van de presentatie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731838" y="2057160"/>
            <a:ext cx="5396074" cy="424150"/>
          </a:xfrm>
        </p:spPr>
        <p:txBody>
          <a:bodyPr tIns="36000" bIns="0"/>
          <a:lstStyle>
            <a:lvl1pPr>
              <a:defRPr sz="2800" strike="noStrike" baseline="0"/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731838" y="3592297"/>
            <a:ext cx="4137025" cy="374221"/>
          </a:xfrm>
        </p:spPr>
        <p:txBody>
          <a:bodyPr/>
          <a:lstStyle/>
          <a:p>
            <a:pPr lvl="0"/>
            <a:r>
              <a:rPr lang="nl-NL" dirty="0"/>
              <a:t>Naam van </a:t>
            </a:r>
            <a:r>
              <a:rPr lang="nl-NL"/>
              <a:t>de spreker</a:t>
            </a:r>
            <a:endParaRPr lang="nl-NL" dirty="0"/>
          </a:p>
        </p:txBody>
      </p:sp>
      <p:sp>
        <p:nvSpPr>
          <p:cNvPr id="10" name="Vrije vorm 9"/>
          <p:cNvSpPr/>
          <p:nvPr userDrawn="1"/>
        </p:nvSpPr>
        <p:spPr>
          <a:xfrm>
            <a:off x="11869296" y="698404"/>
            <a:ext cx="322704" cy="828480"/>
          </a:xfrm>
          <a:custGeom>
            <a:avLst/>
            <a:gdLst>
              <a:gd name="connsiteX0" fmla="*/ 0 w 1960775"/>
              <a:gd name="connsiteY0" fmla="*/ 0 h 5033913"/>
              <a:gd name="connsiteX1" fmla="*/ 0 w 1960775"/>
              <a:gd name="connsiteY1" fmla="*/ 0 h 5033913"/>
              <a:gd name="connsiteX2" fmla="*/ 1960775 w 1960775"/>
              <a:gd name="connsiteY2" fmla="*/ 0 h 5033913"/>
              <a:gd name="connsiteX3" fmla="*/ 1960775 w 1960775"/>
              <a:gd name="connsiteY3" fmla="*/ 5033913 h 5033913"/>
              <a:gd name="connsiteX4" fmla="*/ 0 w 1960775"/>
              <a:gd name="connsiteY4" fmla="*/ 0 h 503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0775" h="5033913">
                <a:moveTo>
                  <a:pt x="0" y="0"/>
                </a:moveTo>
                <a:lnTo>
                  <a:pt x="0" y="0"/>
                </a:lnTo>
                <a:lnTo>
                  <a:pt x="1960775" y="0"/>
                </a:lnTo>
                <a:lnTo>
                  <a:pt x="1960775" y="5033913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cherm zonder foto - grijze ondertitel - groot logo"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9000">
              <a:schemeClr val="bg1">
                <a:tint val="98000"/>
                <a:satMod val="130000"/>
                <a:shade val="90000"/>
                <a:lumMod val="12000"/>
                <a:lumOff val="88000"/>
              </a:schemeClr>
            </a:gs>
            <a:gs pos="92000">
              <a:schemeClr val="bg1">
                <a:lumMod val="93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3664307"/>
            <a:ext cx="4310091" cy="335852"/>
          </a:xfrm>
          <a:solidFill>
            <a:schemeClr val="bg1">
              <a:lumMod val="85000"/>
            </a:schemeClr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 van de presentatie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731838" y="4723656"/>
            <a:ext cx="4137025" cy="374221"/>
          </a:xfrm>
        </p:spPr>
        <p:txBody>
          <a:bodyPr/>
          <a:lstStyle/>
          <a:p>
            <a:pPr lvl="0"/>
            <a:r>
              <a:rPr lang="nl-NL" dirty="0"/>
              <a:t>Naam van </a:t>
            </a:r>
            <a:r>
              <a:rPr lang="nl-NL"/>
              <a:t>de spreker</a:t>
            </a:r>
            <a:endParaRPr lang="nl-NL" dirty="0"/>
          </a:p>
        </p:txBody>
      </p:sp>
      <p:sp>
        <p:nvSpPr>
          <p:cNvPr id="8" name="Titel 3"/>
          <p:cNvSpPr>
            <a:spLocks noGrp="1"/>
          </p:cNvSpPr>
          <p:nvPr>
            <p:ph type="title" hasCustomPrompt="1"/>
          </p:nvPr>
        </p:nvSpPr>
        <p:spPr>
          <a:xfrm>
            <a:off x="731838" y="3188519"/>
            <a:ext cx="5396074" cy="424150"/>
          </a:xfrm>
        </p:spPr>
        <p:txBody>
          <a:bodyPr tIns="36000" bIns="0"/>
          <a:lstStyle>
            <a:lvl1pPr>
              <a:defRPr sz="2800" strike="noStrike" baseline="0"/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14" name="Vrije vorm 13"/>
          <p:cNvSpPr/>
          <p:nvPr userDrawn="1"/>
        </p:nvSpPr>
        <p:spPr>
          <a:xfrm>
            <a:off x="10992510" y="709339"/>
            <a:ext cx="1199456" cy="3112700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4" hasCustomPrompt="1"/>
          </p:nvPr>
        </p:nvSpPr>
        <p:spPr>
          <a:xfrm>
            <a:off x="595254" y="268585"/>
            <a:ext cx="3355200" cy="11844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cherm zonder foto - zwarte ondertitel - groot logo"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9000">
              <a:schemeClr val="bg1">
                <a:tint val="98000"/>
                <a:satMod val="130000"/>
                <a:shade val="90000"/>
                <a:lumMod val="12000"/>
                <a:lumOff val="88000"/>
              </a:schemeClr>
            </a:gs>
            <a:gs pos="92000">
              <a:schemeClr val="bg1">
                <a:lumMod val="93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3664307"/>
            <a:ext cx="4310091" cy="335852"/>
          </a:xfrm>
          <a:solidFill>
            <a:schemeClr val="tx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 van de presentatie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731838" y="4723656"/>
            <a:ext cx="4137025" cy="374221"/>
          </a:xfrm>
        </p:spPr>
        <p:txBody>
          <a:bodyPr/>
          <a:lstStyle/>
          <a:p>
            <a:pPr lvl="0"/>
            <a:r>
              <a:rPr lang="nl-NL" dirty="0"/>
              <a:t>Naam van </a:t>
            </a:r>
            <a:r>
              <a:rPr lang="nl-NL"/>
              <a:t>de spreker</a:t>
            </a:r>
            <a:endParaRPr lang="nl-NL" dirty="0"/>
          </a:p>
        </p:txBody>
      </p:sp>
      <p:sp>
        <p:nvSpPr>
          <p:cNvPr id="8" name="Titel 3"/>
          <p:cNvSpPr>
            <a:spLocks noGrp="1"/>
          </p:cNvSpPr>
          <p:nvPr>
            <p:ph type="title" hasCustomPrompt="1"/>
          </p:nvPr>
        </p:nvSpPr>
        <p:spPr>
          <a:xfrm>
            <a:off x="731838" y="3188519"/>
            <a:ext cx="5396074" cy="424150"/>
          </a:xfrm>
        </p:spPr>
        <p:txBody>
          <a:bodyPr tIns="36000" bIns="0"/>
          <a:lstStyle>
            <a:lvl1pPr>
              <a:defRPr sz="2800" strike="noStrike" baseline="0"/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11" name="Vrije vorm 10"/>
          <p:cNvSpPr/>
          <p:nvPr userDrawn="1"/>
        </p:nvSpPr>
        <p:spPr>
          <a:xfrm>
            <a:off x="10992510" y="709339"/>
            <a:ext cx="1199456" cy="3112700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4" hasCustomPrompt="1"/>
          </p:nvPr>
        </p:nvSpPr>
        <p:spPr>
          <a:xfrm>
            <a:off x="595254" y="268585"/>
            <a:ext cx="3355200" cy="11844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scherm - grijze ondertitel -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-4294" y="0"/>
            <a:ext cx="12196293" cy="5984875"/>
          </a:xfrm>
        </p:spPr>
        <p:txBody>
          <a:bodyPr lIns="2880000" tIns="756000" rIns="2880000" anchor="t" anchorCtr="0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1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2951386"/>
            <a:ext cx="1679370" cy="335852"/>
          </a:xfrm>
          <a:solidFill>
            <a:schemeClr val="bg1">
              <a:lumMod val="85000"/>
            </a:schemeClr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731838" y="2475598"/>
            <a:ext cx="3723309" cy="424150"/>
          </a:xfrm>
        </p:spPr>
        <p:txBody>
          <a:bodyPr tIns="36000" bIns="0"/>
          <a:lstStyle>
            <a:lvl1pPr>
              <a:defRPr sz="2800" strike="noStrike" baseline="0"/>
            </a:lvl1pPr>
          </a:lstStyle>
          <a:p>
            <a:r>
              <a:rPr lang="nl-NL" dirty="0" err="1"/>
              <a:t>HoofdStuk</a:t>
            </a:r>
            <a:r>
              <a:rPr lang="nl-NL" dirty="0"/>
              <a:t> Titel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scherm - zwarte ondertitel -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-4293" y="0"/>
            <a:ext cx="12196294" cy="5984875"/>
          </a:xfrm>
        </p:spPr>
        <p:txBody>
          <a:bodyPr lIns="2880000" tIns="756000" rIns="2880000" anchor="t" anchorCtr="0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1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2951386"/>
            <a:ext cx="1679370" cy="335852"/>
          </a:xfrm>
          <a:solidFill>
            <a:schemeClr val="tx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731838" y="2475598"/>
            <a:ext cx="3723309" cy="424150"/>
          </a:xfrm>
        </p:spPr>
        <p:txBody>
          <a:bodyPr tIns="36000" bIns="0"/>
          <a:lstStyle>
            <a:lvl1pPr>
              <a:defRPr sz="2800" strike="noStrike" baseline="0"/>
            </a:lvl1pPr>
          </a:lstStyle>
          <a:p>
            <a:r>
              <a:rPr lang="nl-NL" dirty="0" err="1"/>
              <a:t>HoofdStuk</a:t>
            </a:r>
            <a:r>
              <a:rPr lang="nl-NL" dirty="0"/>
              <a:t> Titel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1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634795" y="1990140"/>
            <a:ext cx="9387746" cy="34671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0" name="Titel 3"/>
          <p:cNvSpPr>
            <a:spLocks noGrp="1"/>
          </p:cNvSpPr>
          <p:nvPr>
            <p:ph type="title"/>
          </p:nvPr>
        </p:nvSpPr>
        <p:spPr>
          <a:xfrm>
            <a:off x="731837" y="711463"/>
            <a:ext cx="5340895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ndertitel en tekst -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634794" y="1990140"/>
            <a:ext cx="10719005" cy="3467100"/>
          </a:xfrm>
        </p:spPr>
        <p:txBody>
          <a:bodyPr numCol="2" spcCol="12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7" name="Titel 3"/>
          <p:cNvSpPr>
            <a:spLocks noGrp="1"/>
          </p:cNvSpPr>
          <p:nvPr>
            <p:ph type="title"/>
          </p:nvPr>
        </p:nvSpPr>
        <p:spPr>
          <a:xfrm>
            <a:off x="731838" y="711463"/>
            <a:ext cx="5338800" cy="341050"/>
          </a:xfrm>
        </p:spPr>
        <p:txBody>
          <a:bodyPr tIns="36000" bIns="0"/>
          <a:lstStyle>
            <a:lvl1pPr>
              <a:defRPr sz="2200" strike="noStrike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0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731838" y="1104151"/>
            <a:ext cx="1679370" cy="335852"/>
          </a:xfrm>
          <a:solidFill>
            <a:schemeClr val="accent1"/>
          </a:solidFill>
        </p:spPr>
        <p:txBody>
          <a:bodyPr wrap="none" lIns="0" tIns="36000" bIns="36000" anchor="t" anchorCtr="0">
            <a:spAutoFit/>
          </a:bodyPr>
          <a:lstStyle>
            <a:lvl1pPr marL="96838" indent="0" algn="l">
              <a:buNone/>
              <a:tabLst/>
              <a:defRPr lang="nl-NL" sz="1800" kern="1200" cap="all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9000">
              <a:schemeClr val="bg1">
                <a:tint val="98000"/>
                <a:satMod val="130000"/>
                <a:shade val="90000"/>
                <a:lumMod val="12000"/>
                <a:lumOff val="88000"/>
              </a:schemeClr>
            </a:gs>
            <a:gs pos="92000">
              <a:schemeClr val="bg1">
                <a:lumMod val="93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 userDrawn="1"/>
        </p:nvSpPr>
        <p:spPr>
          <a:xfrm>
            <a:off x="0" y="5976013"/>
            <a:ext cx="12192000" cy="867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algn="ctr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31838" y="645811"/>
            <a:ext cx="1079957" cy="377402"/>
          </a:xfrm>
          <a:prstGeom prst="rect">
            <a:avLst/>
          </a:prstGeom>
          <a:solidFill>
            <a:schemeClr val="accent2"/>
          </a:solidFill>
        </p:spPr>
        <p:txBody>
          <a:bodyPr vert="horz" wrap="none" lIns="0" tIns="36000" rIns="144000" bIns="36000" rtlCol="0" anchor="b">
            <a:spAutoFit/>
          </a:bodyPr>
          <a:lstStyle/>
          <a:p>
            <a:r>
              <a:rPr lang="nl-NL" dirty="0"/>
              <a:t>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8245" y="2026507"/>
            <a:ext cx="10616699" cy="342277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8610600" y="6265518"/>
            <a:ext cx="2743200" cy="156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418139"/>
            <a:ext cx="2743200" cy="173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‹#›</a:t>
            </a:fld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878" y="6098127"/>
            <a:ext cx="1500312" cy="66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9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97" r:id="rId2"/>
    <p:sldLayoutId id="2147483696" r:id="rId3"/>
    <p:sldLayoutId id="2147483700" r:id="rId4"/>
    <p:sldLayoutId id="2147483702" r:id="rId5"/>
    <p:sldLayoutId id="2147483694" r:id="rId6"/>
    <p:sldLayoutId id="2147483703" r:id="rId7"/>
    <p:sldLayoutId id="2147483706" r:id="rId8"/>
    <p:sldLayoutId id="2147483707" r:id="rId9"/>
    <p:sldLayoutId id="2147483709" r:id="rId10"/>
    <p:sldLayoutId id="2147483710" r:id="rId11"/>
    <p:sldLayoutId id="2147483705" r:id="rId12"/>
    <p:sldLayoutId id="2147483704" r:id="rId13"/>
    <p:sldLayoutId id="2147483718" r:id="rId14"/>
    <p:sldLayoutId id="2147483721" r:id="rId15"/>
    <p:sldLayoutId id="2147483708" r:id="rId16"/>
    <p:sldLayoutId id="2147483711" r:id="rId17"/>
    <p:sldLayoutId id="2147483712" r:id="rId18"/>
    <p:sldLayoutId id="2147483723" r:id="rId19"/>
    <p:sldLayoutId id="2147483713" r:id="rId20"/>
    <p:sldLayoutId id="2147483714" r:id="rId21"/>
    <p:sldLayoutId id="2147483716" r:id="rId22"/>
    <p:sldLayoutId id="2147483717" r:id="rId23"/>
    <p:sldLayoutId id="2147483715" r:id="rId24"/>
    <p:sldLayoutId id="2147483719" r:id="rId25"/>
    <p:sldLayoutId id="2147483725" r:id="rId26"/>
    <p:sldLayoutId id="2147483720" r:id="rId27"/>
    <p:sldLayoutId id="2147483724" r:id="rId28"/>
    <p:sldLayoutId id="2147483722" r:id="rId29"/>
  </p:sldLayoutIdLst>
  <p:hf hdr="0"/>
  <p:txStyles>
    <p:titleStyle>
      <a:lvl1pPr marL="133350" indent="0" algn="l" defTabSz="914377" rtl="0" eaLnBrk="1" latinLnBrk="0" hangingPunct="1">
        <a:lnSpc>
          <a:spcPct val="90000"/>
        </a:lnSpc>
        <a:spcBef>
          <a:spcPct val="0"/>
        </a:spcBef>
        <a:buNone/>
        <a:tabLst/>
        <a:defRPr sz="2200" kern="1200" cap="all" baseline="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</p:titleStyle>
    <p:bodyStyle>
      <a:lvl1pPr marL="0" indent="0" algn="l" defTabSz="914377" rtl="0" eaLnBrk="1" latinLnBrk="0" hangingPunct="1">
        <a:lnSpc>
          <a:spcPct val="95000"/>
        </a:lnSpc>
        <a:spcBef>
          <a:spcPts val="1000"/>
        </a:spcBef>
        <a:spcAft>
          <a:spcPts val="1000"/>
        </a:spcAft>
        <a:buFont typeface="Arial" charset="0"/>
        <a:buNone/>
        <a:defRPr sz="1600" kern="1200">
          <a:solidFill>
            <a:schemeClr val="accent1"/>
          </a:solidFill>
          <a:latin typeface="Verdana" charset="0"/>
          <a:ea typeface="Verdana" charset="0"/>
          <a:cs typeface="Verdana" charset="0"/>
        </a:defRPr>
      </a:lvl1pPr>
      <a:lvl2pPr marL="268288" indent="-257175" algn="l" defTabSz="914377" rtl="0" eaLnBrk="1" latinLnBrk="0" hangingPunct="1">
        <a:lnSpc>
          <a:spcPct val="95000"/>
        </a:lnSpc>
        <a:spcBef>
          <a:spcPts val="500"/>
        </a:spcBef>
        <a:buClr>
          <a:srgbClr val="FF5000"/>
        </a:buClr>
        <a:buSzPct val="90000"/>
        <a:buFont typeface="LucidaGrande" charset="0"/>
        <a:buChar char="▶︎"/>
        <a:tabLst/>
        <a:defRPr sz="1400" kern="1200">
          <a:solidFill>
            <a:schemeClr val="accent1"/>
          </a:solidFill>
          <a:latin typeface="Verdana" charset="0"/>
          <a:ea typeface="Verdana" charset="0"/>
          <a:cs typeface="Verdana" charset="0"/>
        </a:defRPr>
      </a:lvl2pPr>
      <a:lvl3pPr marL="671513" indent="-220663" algn="l" defTabSz="914377" rtl="0" eaLnBrk="1" latinLnBrk="0" hangingPunct="1">
        <a:lnSpc>
          <a:spcPct val="95000"/>
        </a:lnSpc>
        <a:spcBef>
          <a:spcPts val="500"/>
        </a:spcBef>
        <a:buClr>
          <a:schemeClr val="bg1">
            <a:lumMod val="50000"/>
          </a:schemeClr>
        </a:buClr>
        <a:buSzPct val="90000"/>
        <a:buFont typeface="LucidaGrande" charset="0"/>
        <a:buChar char="▶︎"/>
        <a:tabLst/>
        <a:defRPr sz="1400" kern="1200">
          <a:solidFill>
            <a:schemeClr val="accent1"/>
          </a:solidFill>
          <a:latin typeface="Verdana" charset="0"/>
          <a:ea typeface="Verdana" charset="0"/>
          <a:cs typeface="Verdana" charset="0"/>
        </a:defRPr>
      </a:lvl3pPr>
      <a:lvl4pPr marL="1073150" indent="-219075" algn="l" defTabSz="914377" rtl="0" eaLnBrk="1" latinLnBrk="0" hangingPunct="1">
        <a:lnSpc>
          <a:spcPct val="95000"/>
        </a:lnSpc>
        <a:spcBef>
          <a:spcPts val="500"/>
        </a:spcBef>
        <a:buClr>
          <a:srgbClr val="FF5000"/>
        </a:buClr>
        <a:buFont typeface="Arial"/>
        <a:buChar char="•"/>
        <a:tabLst/>
        <a:defRPr sz="1400" kern="1200">
          <a:solidFill>
            <a:schemeClr val="accent1"/>
          </a:solidFill>
          <a:latin typeface="Verdana" charset="0"/>
          <a:ea typeface="Verdana" charset="0"/>
          <a:cs typeface="Verdana" charset="0"/>
        </a:defRPr>
      </a:lvl4pPr>
      <a:lvl5pPr marL="1476375" indent="-231775" algn="l" defTabSz="914377" rtl="0" eaLnBrk="1" latinLnBrk="0" hangingPunct="1">
        <a:lnSpc>
          <a:spcPct val="95000"/>
        </a:lnSpc>
        <a:spcBef>
          <a:spcPts val="500"/>
        </a:spcBef>
        <a:buClr>
          <a:schemeClr val="bg1">
            <a:lumMod val="50000"/>
          </a:schemeClr>
        </a:buClr>
        <a:buFont typeface="Arial"/>
        <a:buChar char="•"/>
        <a:tabLst/>
        <a:defRPr sz="1400" kern="1200">
          <a:solidFill>
            <a:schemeClr val="accent1"/>
          </a:solidFill>
          <a:latin typeface="Verdana" charset="0"/>
          <a:ea typeface="Verdana" charset="0"/>
          <a:cs typeface="Verdana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hthoek 29"/>
          <p:cNvSpPr/>
          <p:nvPr/>
        </p:nvSpPr>
        <p:spPr>
          <a:xfrm>
            <a:off x="1707776" y="2708649"/>
            <a:ext cx="7145937" cy="132343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nl-BE" sz="4000" dirty="0">
                <a:solidFill>
                  <a:schemeClr val="bg1"/>
                </a:solidFill>
              </a:rPr>
              <a:t>Arbeids- &amp; Organisatie (A&amp;O) Psychologie @ VUB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Vrije vorm 12"/>
          <p:cNvSpPr/>
          <p:nvPr/>
        </p:nvSpPr>
        <p:spPr>
          <a:xfrm>
            <a:off x="9546040" y="-21143"/>
            <a:ext cx="2645960" cy="6866513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18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 </a:t>
            </a:r>
            <a:fld id="{141DC315-004D-734B-91F7-61E542849DC9}" type="datetimeFigureOut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79269" y="1428877"/>
            <a:ext cx="4299921" cy="1631969"/>
          </a:xfrm>
          <a:prstGeom prst="wedgeRectCallout">
            <a:avLst>
              <a:gd name="adj1" fmla="val -444"/>
              <a:gd name="adj2" fmla="val 83179"/>
            </a:avLst>
          </a:prstGeom>
          <a:ln w="31750"/>
        </p:spPr>
        <p:txBody>
          <a:bodyPr/>
          <a:lstStyle/>
          <a:p>
            <a:pPr algn="ctr"/>
            <a:r>
              <a:rPr lang="nl-NL" sz="1800" dirty="0"/>
              <a:t>Optimale arbeidssituatie creëren waarin werknemers zich goed voelen én zo goed mogelijk kunnen presteren</a:t>
            </a:r>
          </a:p>
        </p:txBody>
      </p:sp>
      <p:sp>
        <p:nvSpPr>
          <p:cNvPr id="5" name="Tekstvak 4"/>
          <p:cNvSpPr>
            <a:spLocks noChangeArrowheads="1"/>
          </p:cNvSpPr>
          <p:nvPr/>
        </p:nvSpPr>
        <p:spPr bwMode="auto">
          <a:xfrm>
            <a:off x="1696478" y="3432455"/>
            <a:ext cx="1265505" cy="442674"/>
          </a:xfrm>
          <a:prstGeom prst="roundRect">
            <a:avLst>
              <a:gd name="adj" fmla="val 16667"/>
            </a:avLst>
          </a:prstGeom>
          <a:solidFill>
            <a:srgbClr val="0033A0"/>
          </a:solidFill>
          <a:ln w="28575">
            <a:solidFill>
              <a:srgbClr val="00329F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F604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20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Individu</a:t>
            </a:r>
            <a:endParaRPr lang="nl-NL" altLang="nl-BE" sz="200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Afgeronde rechthoek 5"/>
          <p:cNvSpPr>
            <a:spLocks noChangeArrowheads="1"/>
          </p:cNvSpPr>
          <p:nvPr/>
        </p:nvSpPr>
        <p:spPr bwMode="auto">
          <a:xfrm>
            <a:off x="5504607" y="1639514"/>
            <a:ext cx="5999534" cy="4083050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FF5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5F604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BE" sz="4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Tekstvak 7"/>
          <p:cNvSpPr txBox="1">
            <a:spLocks noChangeArrowheads="1"/>
          </p:cNvSpPr>
          <p:nvPr/>
        </p:nvSpPr>
        <p:spPr bwMode="auto">
          <a:xfrm>
            <a:off x="7565182" y="3495301"/>
            <a:ext cx="35801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F604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dirty="0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Lid van een team/organisatie</a:t>
            </a:r>
            <a:endParaRPr lang="nl-NL" altLang="nl-BE" sz="1800" dirty="0">
              <a:solidFill>
                <a:schemeClr val="accent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7536607" y="2166564"/>
            <a:ext cx="28536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F604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dirty="0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Individuele werknemer</a:t>
            </a:r>
            <a:endParaRPr lang="nl-NL" altLang="nl-BE" sz="1800" dirty="0">
              <a:solidFill>
                <a:schemeClr val="accent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9" name="Tekstvak 12"/>
          <p:cNvSpPr txBox="1">
            <a:spLocks noChangeArrowheads="1"/>
          </p:cNvSpPr>
          <p:nvPr/>
        </p:nvSpPr>
        <p:spPr bwMode="auto">
          <a:xfrm>
            <a:off x="7563595" y="4574801"/>
            <a:ext cx="2692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F604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7F7358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Deelnemer aan 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economische markt</a:t>
            </a:r>
            <a:endParaRPr lang="nl-NL" altLang="nl-BE" sz="1800">
              <a:solidFill>
                <a:schemeClr val="accent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10" name="Rechte verbindingslijn met pijl 9"/>
          <p:cNvCxnSpPr>
            <a:stCxn id="10" idx="3"/>
          </p:cNvCxnSpPr>
          <p:nvPr/>
        </p:nvCxnSpPr>
        <p:spPr bwMode="auto">
          <a:xfrm flipV="1">
            <a:off x="2971708" y="3681039"/>
            <a:ext cx="2520852" cy="794"/>
          </a:xfrm>
          <a:prstGeom prst="straightConnector1">
            <a:avLst/>
          </a:prstGeom>
          <a:ln w="28575">
            <a:solidFill>
              <a:srgbClr val="FF5000"/>
            </a:solidFill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4" descr="https://yt3.ggpht.com/-VCWP-meZvJM/AAAAAAAAAAI/AAAAAAAAAAA/85TkyvuWYQU/s900-c-k-no/photo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1182" y="1861764"/>
            <a:ext cx="1041400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6" descr="http://www.savingadvice.com/articles/wp-content/uploads/2015/07/despicable-me-minion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1182" y="3033339"/>
            <a:ext cx="136207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0" descr="http://images1.villagevoice.com/imager/u/745xauto/7342365/minions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607" y="4574801"/>
            <a:ext cx="13906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el 5"/>
          <p:cNvSpPr txBox="1">
            <a:spLocks/>
          </p:cNvSpPr>
          <p:nvPr/>
        </p:nvSpPr>
        <p:spPr>
          <a:xfrm>
            <a:off x="731837" y="711463"/>
            <a:ext cx="7470054" cy="341050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133350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200" kern="1200" cap="all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l-BE" altLang="nl-BE" dirty="0"/>
              <a:t>Doel Arbeids- &amp; Organisatiepsychologie</a:t>
            </a:r>
            <a:endParaRPr lang="nl-NL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CF39741-5041-AC40-8FF0-953986FE1D69}"/>
              </a:ext>
            </a:extLst>
          </p:cNvPr>
          <p:cNvSpPr txBox="1"/>
          <p:nvPr/>
        </p:nvSpPr>
        <p:spPr>
          <a:xfrm>
            <a:off x="632798" y="1090344"/>
            <a:ext cx="73426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De studie van de relatie tussen een individu, zijn job en werkgever</a:t>
            </a:r>
          </a:p>
          <a:p>
            <a:endParaRPr lang="nl-BE" dirty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8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4" grpId="1" build="p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9F3E22A8-D739-E440-A445-569863404D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82DC6CA-719C-624B-A474-D013FF5FB4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272B95CD-0798-7D4C-B9DD-D7563AD6213B}" type="datetime1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6F57BCD8-EA17-064A-A257-B510A5F0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711463"/>
            <a:ext cx="7985694" cy="341050"/>
          </a:xfrm>
        </p:spPr>
        <p:txBody>
          <a:bodyPr/>
          <a:lstStyle/>
          <a:p>
            <a:r>
              <a:rPr lang="nl-BE" dirty="0"/>
              <a:t>Waar kan je als A&amp;O psycholoog aan de slag? 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8A4FDAA-413D-2C4B-AC21-83B338C8A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6" y="1521587"/>
            <a:ext cx="6126163" cy="30839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Intern Human Resource Management / Personeelsbeleid: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Training &amp; Ontwikkeling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Werving en selectie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Talent ontwikkeling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Organisatie-ontwikkeling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Welzijn op het werk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o.a. HR-medewerker, HR-business partner, HR-manager</a:t>
            </a:r>
          </a:p>
          <a:p>
            <a:pPr marL="182563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Externe HRM dienstverlening: </a:t>
            </a:r>
            <a:r>
              <a:rPr lang="nl-BE" dirty="0">
                <a:solidFill>
                  <a:srgbClr val="00329F"/>
                </a:solidFill>
              </a:rPr>
              <a:t>(ook op individuele basis)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HR-consultant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Arbeidsconsulent/interimconsultant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Outplacementbegeleider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Teambuilding begeleider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5B3F2253-7399-C344-961D-332EBE5AB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73" y="4726002"/>
            <a:ext cx="11298381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buClr>
                <a:srgbClr val="FF5000"/>
              </a:buClr>
            </a:pPr>
            <a:r>
              <a:rPr lang="nl-BE" sz="1600" b="1" dirty="0">
                <a:solidFill>
                  <a:srgbClr val="00329F"/>
                </a:solidFill>
              </a:rPr>
              <a:t>Waar?</a:t>
            </a:r>
          </a:p>
          <a:p>
            <a:pPr marL="639763" lvl="1" indent="-182563">
              <a:buClr>
                <a:srgbClr val="FF5000"/>
              </a:buClr>
              <a:buFontTx/>
              <a:buChar char="•"/>
            </a:pPr>
            <a:r>
              <a:rPr lang="nl-BE" sz="1600" b="1" dirty="0">
                <a:solidFill>
                  <a:srgbClr val="00329F"/>
                </a:solidFill>
              </a:rPr>
              <a:t>Privé sector: </a:t>
            </a:r>
            <a:r>
              <a:rPr lang="nl-BE" sz="1600" dirty="0">
                <a:solidFill>
                  <a:srgbClr val="00329F"/>
                </a:solidFill>
              </a:rPr>
              <a:t>Multinationals, KMO’s, HR-consultingbedrijven, selectiekantoren, marktonderzoek, </a:t>
            </a:r>
            <a:r>
              <a:rPr lang="is-IS" sz="1600" dirty="0">
                <a:solidFill>
                  <a:srgbClr val="00329F"/>
                </a:solidFill>
              </a:rPr>
              <a:t>…</a:t>
            </a:r>
            <a:endParaRPr lang="nl-BE" sz="1600" b="1" dirty="0">
              <a:solidFill>
                <a:srgbClr val="00329F"/>
              </a:solidFill>
            </a:endParaRPr>
          </a:p>
          <a:p>
            <a:pPr marL="639763" lvl="1" indent="-182563">
              <a:buClr>
                <a:srgbClr val="FF5000"/>
              </a:buClr>
              <a:buFontTx/>
              <a:buChar char="•"/>
            </a:pPr>
            <a:r>
              <a:rPr lang="nl-BE" sz="1600" b="1" dirty="0">
                <a:solidFill>
                  <a:srgbClr val="00329F"/>
                </a:solidFill>
              </a:rPr>
              <a:t>Non-profit/Overheid: </a:t>
            </a:r>
            <a:r>
              <a:rPr lang="nl-BE" sz="1600" dirty="0">
                <a:solidFill>
                  <a:srgbClr val="00329F"/>
                </a:solidFill>
              </a:rPr>
              <a:t>Preventiediensten welzijn op het werk, overheidsdiensten, VDAB, universiteiten (HR &amp; onderzoek), ziekenhuizen, federale politie &amp; defensie, …</a:t>
            </a:r>
            <a:endParaRPr lang="en-US" sz="1600" dirty="0">
              <a:solidFill>
                <a:srgbClr val="00329F"/>
              </a:solidFill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997B0215-C055-2744-AD53-B8953947E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364" y="1533025"/>
            <a:ext cx="6126163" cy="25853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 eaLnBrk="1" hangingPunct="1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Welzijn op het werk: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Preventieadviseur psychosociale aspecten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Carrièrebegeleider/Loopbaancoach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Bemiddelaar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Coach</a:t>
            </a:r>
          </a:p>
          <a:p>
            <a:pPr marL="182563" indent="-182563" eaLnBrk="1" hangingPunct="1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Onderzoek: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Wetenschappelijk onderzoek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Arbeidsmarktonderzoek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Marktonderzoeker</a:t>
            </a:r>
          </a:p>
          <a:p>
            <a:pPr marL="182563" indent="-182563" eaLnBrk="1" hangingPunct="1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…</a:t>
            </a:r>
            <a:endParaRPr lang="en-US" dirty="0">
              <a:solidFill>
                <a:srgbClr val="0032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68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DDBEB2C6-9A64-3B49-8783-C20FFE044D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CE0072A6-4892-E849-ACFA-5B80AEB70F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8919055A-21F7-104E-AF54-D5A275CFF401}" type="datetime1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FCFF3299-1014-CF47-9686-E63099865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1104151"/>
            <a:ext cx="1173335" cy="335852"/>
          </a:xfrm>
        </p:spPr>
        <p:txBody>
          <a:bodyPr/>
          <a:lstStyle/>
          <a:p>
            <a:r>
              <a:rPr lang="nl-BE" dirty="0"/>
              <a:t>15 ECTS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3514CC6-FB30-284D-A38A-B4F8B87803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4795" y="1990140"/>
            <a:ext cx="11224696" cy="3467100"/>
          </a:xfrm>
        </p:spPr>
        <p:txBody>
          <a:bodyPr/>
          <a:lstStyle/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>
                <a:solidFill>
                  <a:srgbClr val="00329F"/>
                </a:solidFill>
              </a:rPr>
              <a:t>Principles of Human Resource Management (6 ECTS)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>
                <a:solidFill>
                  <a:srgbClr val="00329F"/>
                </a:solidFill>
              </a:rPr>
              <a:t>HRM in de praktijk (6 ECTS)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>
                <a:solidFill>
                  <a:srgbClr val="00329F"/>
                </a:solidFill>
              </a:rPr>
              <a:t>Observatiestage Profiel A&amp;O (3 ECTS)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1800" dirty="0">
              <a:solidFill>
                <a:schemeClr val="tx1"/>
              </a:solidFill>
            </a:endParaRPr>
          </a:p>
          <a:p>
            <a:endParaRPr lang="nl-B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EE1D698-2983-8748-BAC7-B27348447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711463"/>
            <a:ext cx="4246337" cy="341050"/>
          </a:xfrm>
        </p:spPr>
        <p:txBody>
          <a:bodyPr/>
          <a:lstStyle/>
          <a:p>
            <a:r>
              <a:rPr lang="nl-BE" dirty="0"/>
              <a:t>Profiel A&amp;O 3</a:t>
            </a:r>
            <a:r>
              <a:rPr lang="nl-BE" baseline="30000" dirty="0"/>
              <a:t>e</a:t>
            </a:r>
            <a:r>
              <a:rPr lang="nl-BE" dirty="0"/>
              <a:t> bachelor</a:t>
            </a:r>
          </a:p>
        </p:txBody>
      </p:sp>
    </p:spTree>
    <p:extLst>
      <p:ext uri="{BB962C8B-B14F-4D97-AF65-F5344CB8AC3E}">
        <p14:creationId xmlns:p14="http://schemas.microsoft.com/office/powerpoint/2010/main" val="25011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780B433-64E4-7548-B663-80B36A8D9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6CB968F-BC20-554E-9FA0-A3F1E190D0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338ACB52-85EC-FA44-B689-5216BBEC4090}" type="datetime1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E4ECBED2-DCD5-9145-B610-13F9103A7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1104151"/>
            <a:ext cx="5014643" cy="335852"/>
          </a:xfrm>
        </p:spPr>
        <p:txBody>
          <a:bodyPr/>
          <a:lstStyle/>
          <a:p>
            <a:r>
              <a:rPr lang="nl-BE" cap="none" dirty="0"/>
              <a:t>Verplichte vakken + 9 ECTS keuzevakken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99A0571-D802-B849-8052-F1D3617609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4795" y="1754609"/>
            <a:ext cx="10310296" cy="3467100"/>
          </a:xfrm>
        </p:spPr>
        <p:txBody>
          <a:bodyPr/>
          <a:lstStyle/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nl-BE" sz="1800" dirty="0">
                <a:solidFill>
                  <a:srgbClr val="00329F"/>
                </a:solidFill>
              </a:rPr>
              <a:t>Organisatieontwerp en –verandering	</a:t>
            </a: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nl-BE" sz="1800" dirty="0">
                <a:solidFill>
                  <a:srgbClr val="00329F"/>
                </a:solidFill>
              </a:rPr>
              <a:t>Organisaties in de praktijk</a:t>
            </a: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nl-BE" sz="1800" dirty="0">
                <a:solidFill>
                  <a:srgbClr val="00329F"/>
                </a:solidFill>
              </a:rPr>
              <a:t>Teams &amp; Leadership</a:t>
            </a: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nl-BE" sz="1800" dirty="0">
                <a:solidFill>
                  <a:srgbClr val="00329F"/>
                </a:solidFill>
              </a:rPr>
              <a:t>Teams &amp; Leiders in de praktijk</a:t>
            </a: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00329F"/>
                </a:solidFill>
              </a:rPr>
              <a:t>Psychosociaal</a:t>
            </a:r>
            <a:r>
              <a:rPr lang="en-US" sz="1800" dirty="0">
                <a:solidFill>
                  <a:srgbClr val="00329F"/>
                </a:solidFill>
              </a:rPr>
              <a:t> </a:t>
            </a:r>
            <a:r>
              <a:rPr lang="en-US" sz="1800" dirty="0" err="1">
                <a:solidFill>
                  <a:srgbClr val="00329F"/>
                </a:solidFill>
              </a:rPr>
              <a:t>welzijn</a:t>
            </a:r>
            <a:r>
              <a:rPr lang="en-US" sz="1800" dirty="0">
                <a:solidFill>
                  <a:srgbClr val="00329F"/>
                </a:solidFill>
              </a:rPr>
              <a:t> in </a:t>
            </a:r>
            <a:r>
              <a:rPr lang="en-US" sz="1800" dirty="0" err="1">
                <a:solidFill>
                  <a:srgbClr val="00329F"/>
                </a:solidFill>
              </a:rPr>
              <a:t>organisaties</a:t>
            </a:r>
            <a:endParaRPr lang="en-US" sz="1800" dirty="0">
              <a:solidFill>
                <a:srgbClr val="00329F"/>
              </a:solidFill>
            </a:endParaRP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00329F"/>
                </a:solidFill>
              </a:rPr>
              <a:t>Deontologie</a:t>
            </a:r>
            <a:endParaRPr lang="en-US" sz="1800" dirty="0">
              <a:solidFill>
                <a:srgbClr val="00329F"/>
              </a:solidFill>
            </a:endParaRP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nl-BE" sz="1800" dirty="0">
                <a:solidFill>
                  <a:srgbClr val="00329F"/>
                </a:solidFill>
              </a:rPr>
              <a:t>Sociale Wetgeving</a:t>
            </a: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nl-BE" sz="1800" dirty="0">
                <a:solidFill>
                  <a:srgbClr val="00329F"/>
                </a:solidFill>
              </a:rPr>
              <a:t>Economie en bedrijfsleven</a:t>
            </a: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00329F"/>
                </a:solidFill>
              </a:rPr>
              <a:t>Surveyonderzoek</a:t>
            </a:r>
            <a:endParaRPr lang="nl-BE" sz="1800" dirty="0">
              <a:solidFill>
                <a:srgbClr val="00329F"/>
              </a:solidFill>
            </a:endParaRP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00329F"/>
                </a:solidFill>
              </a:rPr>
              <a:t>Masterproef</a:t>
            </a:r>
            <a:r>
              <a:rPr lang="en-US" sz="1800" dirty="0">
                <a:solidFill>
                  <a:srgbClr val="00329F"/>
                </a:solidFill>
              </a:rPr>
              <a:t> </a:t>
            </a:r>
            <a:r>
              <a:rPr lang="en-US" sz="1800" dirty="0" err="1">
                <a:solidFill>
                  <a:srgbClr val="00329F"/>
                </a:solidFill>
              </a:rPr>
              <a:t>Arbeids</a:t>
            </a:r>
            <a:r>
              <a:rPr lang="en-US" sz="1800" dirty="0">
                <a:solidFill>
                  <a:srgbClr val="00329F"/>
                </a:solidFill>
              </a:rPr>
              <a:t>- &amp; </a:t>
            </a:r>
            <a:r>
              <a:rPr lang="en-US" sz="1800" dirty="0" err="1">
                <a:solidFill>
                  <a:srgbClr val="00329F"/>
                </a:solidFill>
              </a:rPr>
              <a:t>Organisatiepsychologie</a:t>
            </a:r>
            <a:r>
              <a:rPr lang="en-US" sz="1800" dirty="0">
                <a:solidFill>
                  <a:srgbClr val="00329F"/>
                </a:solidFill>
              </a:rPr>
              <a:t> I		</a:t>
            </a:r>
          </a:p>
          <a:p>
            <a:endParaRPr lang="nl-B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61516E3-EE69-444C-8C64-B8F2EB6DB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711463"/>
            <a:ext cx="2564595" cy="341050"/>
          </a:xfrm>
        </p:spPr>
        <p:txBody>
          <a:bodyPr/>
          <a:lstStyle/>
          <a:p>
            <a:r>
              <a:rPr lang="nl-BE" dirty="0"/>
              <a:t>1</a:t>
            </a:r>
            <a:r>
              <a:rPr lang="nl-BE" baseline="30000" dirty="0"/>
              <a:t>e</a:t>
            </a:r>
            <a:r>
              <a:rPr lang="nl-BE" dirty="0"/>
              <a:t> Master A&amp;O</a:t>
            </a:r>
          </a:p>
        </p:txBody>
      </p:sp>
    </p:spTree>
    <p:extLst>
      <p:ext uri="{BB962C8B-B14F-4D97-AF65-F5344CB8AC3E}">
        <p14:creationId xmlns:p14="http://schemas.microsoft.com/office/powerpoint/2010/main" val="460171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2ED1C7D-E8FB-2847-A8D0-EF19761ED5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2F21250-2BCC-9643-9E67-F04394DED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CD9E2308-3E58-D34E-94F8-2E988107CE6A}" type="datetime1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AB993EC1-95F8-D747-B066-6358250A0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1104151"/>
            <a:ext cx="5131405" cy="335852"/>
          </a:xfrm>
        </p:spPr>
        <p:txBody>
          <a:bodyPr/>
          <a:lstStyle/>
          <a:p>
            <a:r>
              <a:rPr lang="nl-BE" dirty="0"/>
              <a:t>@ Massembre/Nieuwpoort, in maart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6EF27C5-C4B1-E54F-94A4-CF19BD0F9F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4795" y="1948575"/>
            <a:ext cx="9387746" cy="3467100"/>
          </a:xfrm>
        </p:spPr>
        <p:txBody>
          <a:bodyPr/>
          <a:lstStyle/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/>
              <a:t>Doel: </a:t>
            </a:r>
          </a:p>
          <a:p>
            <a:pPr marL="365125" lvl="1" indent="-185738">
              <a:buFontTx/>
              <a:buChar char="•"/>
            </a:pPr>
            <a:r>
              <a:rPr lang="nl-BE" dirty="0">
                <a:solidFill>
                  <a:srgbClr val="0033A0"/>
                </a:solidFill>
              </a:rPr>
              <a:t>Kennismaken en ervaren van teambuildingactiviteiten</a:t>
            </a:r>
          </a:p>
          <a:p>
            <a:pPr marL="365125" lvl="1" indent="-185738">
              <a:buFontTx/>
              <a:buChar char="•"/>
            </a:pPr>
            <a:r>
              <a:rPr lang="nl-BE" dirty="0">
                <a:solidFill>
                  <a:srgbClr val="0033A0"/>
                </a:solidFill>
              </a:rPr>
              <a:t>Inzicht verwerven in het functioneren van teams</a:t>
            </a:r>
          </a:p>
          <a:p>
            <a:pPr marL="365125" lvl="1" indent="-185738">
              <a:buFontTx/>
              <a:buChar char="•"/>
            </a:pPr>
            <a:r>
              <a:rPr lang="nl-BE" dirty="0">
                <a:solidFill>
                  <a:srgbClr val="0033A0"/>
                </a:solidFill>
              </a:rPr>
              <a:t>Ontwerpen van teambuildingoefeningen</a:t>
            </a:r>
          </a:p>
          <a:p>
            <a:pPr marL="365125" lvl="1" indent="-185738">
              <a:buFontTx/>
              <a:buChar char="•"/>
            </a:pPr>
            <a:r>
              <a:rPr lang="nl-BE" dirty="0">
                <a:solidFill>
                  <a:srgbClr val="0033A0"/>
                </a:solidFill>
              </a:rPr>
              <a:t>Faciliteren van groepsprocessen</a:t>
            </a:r>
          </a:p>
          <a:p>
            <a:pPr marL="365125" lvl="1" indent="-185738">
              <a:buFontTx/>
              <a:buChar char="•"/>
            </a:pPr>
            <a:r>
              <a:rPr lang="nl-BE" dirty="0">
                <a:solidFill>
                  <a:srgbClr val="0033A0"/>
                </a:solidFill>
              </a:rPr>
              <a:t>Feedback geven (individueel/groep)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endParaRPr lang="nl-BE" sz="1800" dirty="0"/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/>
              <a:t>Teams: studenten 3</a:t>
            </a:r>
            <a:r>
              <a:rPr lang="nl-BE" sz="1800" baseline="30000" dirty="0"/>
              <a:t>e</a:t>
            </a:r>
            <a:r>
              <a:rPr lang="nl-BE" sz="1800" dirty="0"/>
              <a:t> bach A&amp;O + 1</a:t>
            </a:r>
            <a:r>
              <a:rPr lang="nl-BE" sz="1800" baseline="30000" dirty="0"/>
              <a:t>e</a:t>
            </a:r>
            <a:r>
              <a:rPr lang="nl-BE" sz="1800" dirty="0"/>
              <a:t> master A&amp;O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/>
              <a:t>Teambegeleiders: studenten 2</a:t>
            </a:r>
            <a:r>
              <a:rPr lang="nl-BE" sz="1800" baseline="30000" dirty="0"/>
              <a:t>e</a:t>
            </a:r>
            <a:r>
              <a:rPr lang="nl-BE" sz="1800" dirty="0"/>
              <a:t> master A&amp;O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endParaRPr lang="nl-BE" sz="1800" dirty="0"/>
          </a:p>
          <a:p>
            <a:pPr>
              <a:buClr>
                <a:srgbClr val="FF5000"/>
              </a:buClr>
            </a:pPr>
            <a:endParaRPr lang="nl-BE" sz="1800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76B62A7-6F26-2B45-BE5C-B43E69B2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711463"/>
            <a:ext cx="6265671" cy="341050"/>
          </a:xfrm>
        </p:spPr>
        <p:txBody>
          <a:bodyPr/>
          <a:lstStyle/>
          <a:p>
            <a:r>
              <a:rPr lang="nl-BE" dirty="0"/>
              <a:t>2-daags A&amp;O teambuildingseminarie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D9B4BEEA-2175-F143-A4B4-0E59FE6EACA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4643" y="4052146"/>
            <a:ext cx="2501221" cy="140693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F01E2DC5-3047-E349-B8BC-9FF7B30F08E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1732" y="4270617"/>
            <a:ext cx="2578779" cy="1719186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3F12FFA2-8925-E746-BEE6-9DFE1E84F8F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4267" y="-473710"/>
            <a:ext cx="4261597" cy="2841064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F98362ED-30A9-D048-8165-F59F67EB7C0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1722918"/>
            <a:ext cx="2625437" cy="147680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076DDB4-86E3-E44E-A36A-1557B48BEB6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 flipV="1">
            <a:off x="9339267" y="2160871"/>
            <a:ext cx="2755615" cy="155003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D075430A-3F7F-3E45-B67E-2E6BB8634A0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2790" y="2941482"/>
            <a:ext cx="2635619" cy="148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613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2ED1C7D-E8FB-2847-A8D0-EF19761ED5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2F21250-2BCC-9643-9E67-F04394DED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CD9E2308-3E58-D34E-94F8-2E988107CE6A}" type="datetime1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7</a:t>
            </a:fld>
            <a:endParaRPr lang="nl-NL" dirty="0"/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AB993EC1-95F8-D747-B066-6358250A0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1104151"/>
            <a:ext cx="2671565" cy="335852"/>
          </a:xfrm>
        </p:spPr>
        <p:txBody>
          <a:bodyPr/>
          <a:lstStyle/>
          <a:p>
            <a:r>
              <a:rPr lang="nl-BE" dirty="0"/>
              <a:t>Verplichte vakken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6EF27C5-C4B1-E54F-94A4-CF19BD0F9F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/>
              <a:t>Gevalstudies Human Resources Management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/>
              <a:t>Strategisch Human Resources Management	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/>
              <a:t>Masterproef II (21 ECTSP)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800" dirty="0"/>
              <a:t>Stage (30 ECTS – 800u)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76B62A7-6F26-2B45-BE5C-B43E69B2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711463"/>
            <a:ext cx="2675201" cy="341050"/>
          </a:xfrm>
        </p:spPr>
        <p:txBody>
          <a:bodyPr/>
          <a:lstStyle/>
          <a:p>
            <a:r>
              <a:rPr lang="nl-BE" dirty="0"/>
              <a:t>2</a:t>
            </a:r>
            <a:r>
              <a:rPr lang="nl-BE" baseline="30000" dirty="0"/>
              <a:t>De </a:t>
            </a:r>
            <a:r>
              <a:rPr lang="nl-BE" dirty="0"/>
              <a:t>master A&amp;O</a:t>
            </a:r>
          </a:p>
        </p:txBody>
      </p:sp>
    </p:spTree>
    <p:extLst>
      <p:ext uri="{BB962C8B-B14F-4D97-AF65-F5344CB8AC3E}">
        <p14:creationId xmlns:p14="http://schemas.microsoft.com/office/powerpoint/2010/main" val="201525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0FB9946C-A471-1043-B0B2-05A7C72869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D881F8B0-7A3B-3C41-8801-597FA65B7D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F760B5F8-26A2-764E-93F9-40F0EE7B8A65}" type="datetime1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8</a:t>
            </a:fld>
            <a:endParaRPr lang="nl-NL" dirty="0"/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A11DE4F7-C5A4-5F48-BB3B-DCCAF2AAB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1104151"/>
            <a:ext cx="1945725" cy="335852"/>
          </a:xfrm>
        </p:spPr>
        <p:txBody>
          <a:bodyPr/>
          <a:lstStyle/>
          <a:p>
            <a:r>
              <a:rPr lang="nl-BE" dirty="0"/>
              <a:t>Voorbeelden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895EED7-0C9E-364E-8222-50C17CA55B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4795" y="1990140"/>
            <a:ext cx="10615096" cy="3467100"/>
          </a:xfrm>
        </p:spPr>
        <p:txBody>
          <a:bodyPr/>
          <a:lstStyle/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NL" sz="1700" dirty="0">
                <a:solidFill>
                  <a:srgbClr val="0033A0"/>
                </a:solidFill>
              </a:rPr>
              <a:t>The </a:t>
            </a:r>
            <a:r>
              <a:rPr lang="nl-NL" sz="1700" dirty="0" err="1">
                <a:solidFill>
                  <a:srgbClr val="0033A0"/>
                </a:solidFill>
              </a:rPr>
              <a:t>dark</a:t>
            </a:r>
            <a:r>
              <a:rPr lang="nl-NL" sz="1700" dirty="0">
                <a:solidFill>
                  <a:srgbClr val="0033A0"/>
                </a:solidFill>
              </a:rPr>
              <a:t> side of </a:t>
            </a:r>
            <a:r>
              <a:rPr lang="nl-NL" sz="1700" dirty="0" err="1">
                <a:solidFill>
                  <a:srgbClr val="0033A0"/>
                </a:solidFill>
              </a:rPr>
              <a:t>personality</a:t>
            </a:r>
            <a:r>
              <a:rPr lang="nl-NL" sz="1700" dirty="0">
                <a:solidFill>
                  <a:srgbClr val="0033A0"/>
                </a:solidFill>
              </a:rPr>
              <a:t>: De invloed van Machiavellisme, Narcisme, en Psychopathie bij psychologische contract breuk. (Prof. </a:t>
            </a:r>
            <a:r>
              <a:rPr lang="nl-NL" sz="1700" dirty="0" err="1">
                <a:solidFill>
                  <a:srgbClr val="0033A0"/>
                </a:solidFill>
              </a:rPr>
              <a:t>Vantilborgh</a:t>
            </a:r>
            <a:r>
              <a:rPr lang="nl-NL" sz="1700" dirty="0">
                <a:solidFill>
                  <a:srgbClr val="0033A0"/>
                </a:solidFill>
              </a:rPr>
              <a:t>)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NL" sz="1700" dirty="0">
                <a:solidFill>
                  <a:srgbClr val="0033A0"/>
                </a:solidFill>
              </a:rPr>
              <a:t>Waarom presteer ik beter op momenten dat ik me zelfzeker voel? Een onderzoek naar het mediërend effect van approach/</a:t>
            </a:r>
            <a:r>
              <a:rPr lang="nl-NL" sz="1700" dirty="0" err="1">
                <a:solidFill>
                  <a:srgbClr val="0033A0"/>
                </a:solidFill>
              </a:rPr>
              <a:t>avoidance</a:t>
            </a:r>
            <a:r>
              <a:rPr lang="nl-NL" sz="1700" dirty="0">
                <a:solidFill>
                  <a:srgbClr val="0033A0"/>
                </a:solidFill>
              </a:rPr>
              <a:t> motivatie op de relatie tussen </a:t>
            </a:r>
            <a:r>
              <a:rPr lang="nl-NL" sz="1700" dirty="0" err="1">
                <a:solidFill>
                  <a:srgbClr val="0033A0"/>
                </a:solidFill>
              </a:rPr>
              <a:t>core</a:t>
            </a:r>
            <a:r>
              <a:rPr lang="nl-NL" sz="1700" dirty="0">
                <a:solidFill>
                  <a:srgbClr val="0033A0"/>
                </a:solidFill>
              </a:rPr>
              <a:t> </a:t>
            </a:r>
            <a:r>
              <a:rPr lang="nl-NL" sz="1700" dirty="0" err="1">
                <a:solidFill>
                  <a:srgbClr val="0033A0"/>
                </a:solidFill>
              </a:rPr>
              <a:t>self-evaluations</a:t>
            </a:r>
            <a:r>
              <a:rPr lang="nl-NL" sz="1700" dirty="0">
                <a:solidFill>
                  <a:srgbClr val="0033A0"/>
                </a:solidFill>
              </a:rPr>
              <a:t> en prestatie. (Prof. Hofmans)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33A0"/>
                </a:solidFill>
              </a:rPr>
              <a:t>Availability for work in the digital age: 7/7, 24/24. </a:t>
            </a:r>
            <a:r>
              <a:rPr lang="nl-BE" sz="1700" dirty="0">
                <a:solidFill>
                  <a:srgbClr val="0033A0"/>
                </a:solidFill>
              </a:rPr>
              <a:t>Een onderzoek naar de invloed van de scheiding tussen werk en privéleven op werk-familie conflict en welzijn. (Prof. De Gieter)</a:t>
            </a:r>
          </a:p>
          <a:p>
            <a:pPr marL="285750" indent="-285750">
              <a:buClr>
                <a:srgbClr val="FF5000"/>
              </a:buClr>
              <a:buFont typeface="Arial" panose="020B0604020202020204" pitchFamily="34" charset="0"/>
              <a:buChar char="•"/>
            </a:pPr>
            <a:r>
              <a:rPr lang="nl-BE" sz="1700" dirty="0">
                <a:solidFill>
                  <a:srgbClr val="0033A0"/>
                </a:solidFill>
              </a:rPr>
              <a:t>…</a:t>
            </a:r>
          </a:p>
          <a:p>
            <a:endParaRPr lang="nl-B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E07F14B-5127-904C-8C3F-9CD87BFB7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711463"/>
            <a:ext cx="3095188" cy="341050"/>
          </a:xfrm>
        </p:spPr>
        <p:txBody>
          <a:bodyPr/>
          <a:lstStyle/>
          <a:p>
            <a:r>
              <a:rPr lang="nl-BE" dirty="0"/>
              <a:t>Masterproef A&amp;O</a:t>
            </a:r>
          </a:p>
        </p:txBody>
      </p:sp>
    </p:spTree>
    <p:extLst>
      <p:ext uri="{BB962C8B-B14F-4D97-AF65-F5344CB8AC3E}">
        <p14:creationId xmlns:p14="http://schemas.microsoft.com/office/powerpoint/2010/main" val="691377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9F3E22A8-D739-E440-A445-569863404D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82DC6CA-719C-624B-A474-D013FF5FB4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/>
              <a:t> </a:t>
            </a:r>
            <a:fld id="{272B95CD-0798-7D4C-B9DD-D7563AD6213B}" type="datetime1">
              <a:rPr lang="nl-NL" smtClean="0"/>
              <a:pPr/>
              <a:t>10-5-2022</a:t>
            </a:fld>
            <a:r>
              <a:rPr lang="nl-NL"/>
              <a:t> | </a:t>
            </a:r>
            <a:fld id="{2DAB09C5-3251-4B47-B002-D03712DC64C3}" type="slidenum">
              <a:rPr lang="nl-NL" smtClean="0"/>
              <a:pPr/>
              <a:t>9</a:t>
            </a:fld>
            <a:endParaRPr lang="nl-NL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6F57BCD8-EA17-064A-A257-B510A5F0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711463"/>
            <a:ext cx="1937051" cy="341050"/>
          </a:xfrm>
        </p:spPr>
        <p:txBody>
          <a:bodyPr/>
          <a:lstStyle/>
          <a:p>
            <a:r>
              <a:rPr lang="nl-BE" dirty="0"/>
              <a:t>Stage A&amp;O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8A4FDAA-413D-2C4B-AC21-83B338C8A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6" y="1521587"/>
            <a:ext cx="6126163" cy="30839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Intern Human Resource Management / Personeelsbeleid: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Training &amp; Ontwikkeling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Werving en selectie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Talent ontwikkeling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Organisatie-ontwikkeling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Welzijn op het werk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o.a. HR-medewerker, HR-business partner, HR-manager</a:t>
            </a:r>
          </a:p>
          <a:p>
            <a:pPr marL="182563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Externe HRM dienstverlening: </a:t>
            </a:r>
            <a:r>
              <a:rPr lang="nl-BE" dirty="0">
                <a:solidFill>
                  <a:srgbClr val="00329F"/>
                </a:solidFill>
              </a:rPr>
              <a:t>(ook op individuele basis)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HR-consultant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Arbeidsconsulent/interimconsultant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Outplacementbegeleider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Teambuilding begeleider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5B3F2253-7399-C344-961D-332EBE5AB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73" y="4698292"/>
            <a:ext cx="11873345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buClr>
                <a:srgbClr val="FF5000"/>
              </a:buClr>
            </a:pPr>
            <a:r>
              <a:rPr lang="nl-BE" b="1" dirty="0">
                <a:solidFill>
                  <a:srgbClr val="00329F"/>
                </a:solidFill>
              </a:rPr>
              <a:t>Waar?</a:t>
            </a:r>
          </a:p>
          <a:p>
            <a:pPr marL="639763" lvl="1" indent="-182563"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Privé sector: </a:t>
            </a:r>
            <a:r>
              <a:rPr lang="nl-BE" dirty="0">
                <a:solidFill>
                  <a:srgbClr val="00329F"/>
                </a:solidFill>
              </a:rPr>
              <a:t>Colruyt, Nike, Douwe Egberts, BNP Paribas, KBC, Coca-Cola, KPMG, Deloite, Volvo, Proximus, IBM, Proximus, Electrabel, Hudson, Quintessence,  …  </a:t>
            </a:r>
          </a:p>
          <a:p>
            <a:pPr marL="639763" lvl="1" indent="-182563"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Non-profit/Overheid: </a:t>
            </a:r>
            <a:r>
              <a:rPr lang="nl-BE" dirty="0">
                <a:solidFill>
                  <a:srgbClr val="00329F"/>
                </a:solidFill>
              </a:rPr>
              <a:t>Idewe, Securex, VDAB, Selor, UZ Brussel, Federale OverheidsDiensten…</a:t>
            </a:r>
            <a:endParaRPr lang="en-US" dirty="0">
              <a:solidFill>
                <a:srgbClr val="00329F"/>
              </a:solidFill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997B0215-C055-2744-AD53-B8953947E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364" y="1533025"/>
            <a:ext cx="6126163" cy="25853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 eaLnBrk="1" hangingPunct="1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Welzijn op het werk: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Preventieadviseur psychosociale aspecten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Loopbaancoach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Bemiddelaar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Coach</a:t>
            </a:r>
          </a:p>
          <a:p>
            <a:pPr marL="182563" indent="-182563" eaLnBrk="1" hangingPunct="1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b="1" dirty="0">
                <a:solidFill>
                  <a:srgbClr val="00329F"/>
                </a:solidFill>
              </a:rPr>
              <a:t>Onderzoek: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Wetenschappelijk onderzoek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Beleidsvoorbereidend onderzoek</a:t>
            </a:r>
          </a:p>
          <a:p>
            <a:pPr marL="639763" lvl="1" indent="-182563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Marktonderzoeker</a:t>
            </a:r>
          </a:p>
          <a:p>
            <a:pPr marL="182563" indent="-182563" eaLnBrk="1" hangingPunct="1">
              <a:lnSpc>
                <a:spcPct val="90000"/>
              </a:lnSpc>
              <a:buClr>
                <a:srgbClr val="FF5000"/>
              </a:buClr>
              <a:buFontTx/>
              <a:buChar char="•"/>
            </a:pPr>
            <a:r>
              <a:rPr lang="nl-BE" dirty="0">
                <a:solidFill>
                  <a:srgbClr val="00329F"/>
                </a:solidFill>
              </a:rPr>
              <a:t>…</a:t>
            </a:r>
            <a:endParaRPr lang="en-US" dirty="0">
              <a:solidFill>
                <a:srgbClr val="00329F"/>
              </a:solidFill>
            </a:endParaRPr>
          </a:p>
        </p:txBody>
      </p:sp>
      <p:sp>
        <p:nvSpPr>
          <p:cNvPr id="9" name="Ondertitel 3">
            <a:extLst>
              <a:ext uri="{FF2B5EF4-FFF2-40B4-BE49-F238E27FC236}">
                <a16:creationId xmlns:a16="http://schemas.microsoft.com/office/drawing/2014/main" id="{5D70192A-E386-DA4B-A873-45DC0BD9F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1104151"/>
            <a:ext cx="2866426" cy="277375"/>
          </a:xfrm>
        </p:spPr>
        <p:txBody>
          <a:bodyPr/>
          <a:lstStyle/>
          <a:p>
            <a:r>
              <a:rPr lang="nl-BE" sz="1400"/>
              <a:t>(organisatie naar keuze)</a:t>
            </a:r>
            <a:endParaRPr lang="nl-BE" sz="1400" dirty="0"/>
          </a:p>
        </p:txBody>
      </p:sp>
    </p:spTree>
    <p:extLst>
      <p:ext uri="{BB962C8B-B14F-4D97-AF65-F5344CB8AC3E}">
        <p14:creationId xmlns:p14="http://schemas.microsoft.com/office/powerpoint/2010/main" val="3630225708"/>
      </p:ext>
    </p:extLst>
  </p:cSld>
  <p:clrMapOvr>
    <a:masterClrMapping/>
  </p:clrMapOvr>
</p:sld>
</file>

<file path=ppt/theme/theme1.xml><?xml version="1.0" encoding="utf-8"?>
<a:theme xmlns:a="http://schemas.openxmlformats.org/drawingml/2006/main" name="1 VUB THEME">
  <a:themeElements>
    <a:clrScheme name="VUB 201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39F"/>
      </a:accent1>
      <a:accent2>
        <a:srgbClr val="FF6600"/>
      </a:accent2>
      <a:accent3>
        <a:srgbClr val="E7E6E5"/>
      </a:accent3>
      <a:accent4>
        <a:srgbClr val="4B4B4B"/>
      </a:accent4>
      <a:accent5>
        <a:srgbClr val="577EC1"/>
      </a:accent5>
      <a:accent6>
        <a:srgbClr val="FFAA8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44450">
          <a:solidFill>
            <a:srgbClr val="0033A0"/>
          </a:solidFill>
        </a:ln>
      </a:spPr>
      <a:bodyPr rtlCol="0" anchor="ctr"/>
      <a:lstStyle>
        <a:defPPr algn="ctr">
          <a:defRPr sz="1600" dirty="0" err="1" smtClean="0">
            <a:solidFill>
              <a:srgbClr val="0033A0"/>
            </a:solidFill>
            <a:latin typeface="Verdana" charset="0"/>
            <a:ea typeface="Verdana" charset="0"/>
            <a:cs typeface="Verdana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>
              <a:lumMod val="50000"/>
              <a:lumOff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mtClean="0">
            <a:solidFill>
              <a:srgbClr val="0033A0"/>
            </a:solidFill>
            <a:latin typeface="Verdana" charset="0"/>
            <a:ea typeface="Verdana" charset="0"/>
            <a:cs typeface="Verdana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VUB_Template_Campagne" id="{E38FAE55-C1F2-C542-990D-6F7D0D1858E4}" vid="{4EFB241E-06D6-BC48-9727-A611F4EF995F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5FE983F9C05C4F8E5B4970AD4C67EB" ma:contentTypeVersion="" ma:contentTypeDescription="Een nieuw document maken." ma:contentTypeScope="" ma:versionID="2dde322bd076e862dab20ef71f483516">
  <xsd:schema xmlns:xsd="http://www.w3.org/2001/XMLSchema" xmlns:xs="http://www.w3.org/2001/XMLSchema" xmlns:p="http://schemas.microsoft.com/office/2006/metadata/properties" xmlns:ns2="1BDFB8E5-D486-4E2F-9DD6-D593069CD3DF" xmlns:ns3="1bdfb8e5-d486-4e2f-9dd6-d593069cd3df" xmlns:ns4="784d4dd2-b820-4239-9a43-4d101ab2cb2c" xmlns:ns5="4a6c513c-d293-4e6b-83ab-5621d819b325" targetNamespace="http://schemas.microsoft.com/office/2006/metadata/properties" ma:root="true" ma:fieldsID="804267124c134091066b55365a3dafc2" ns2:_="" ns3:_="" ns4:_="" ns5:_="">
    <xsd:import namespace="1BDFB8E5-D486-4E2F-9DD6-D593069CD3DF"/>
    <xsd:import namespace="1bdfb8e5-d486-4e2f-9dd6-d593069cd3df"/>
    <xsd:import namespace="784d4dd2-b820-4239-9a43-4d101ab2cb2c"/>
    <xsd:import namespace="4a6c513c-d293-4e6b-83ab-5621d819b3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FB8E5-D486-4E2F-9DD6-D593069CD3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fb8e5-d486-4e2f-9dd6-d593069cd3df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50a49bc4-c9e0-412a-b7e2-852193553b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4d4dd2-b820-4239-9a43-4d101ab2c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6c513c-d293-4e6b-83ab-5621d819b32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E57271C-6738-4EDB-8886-B32B77C8F7C1}" ma:internalName="TaxCatchAll" ma:showField="CatchAllData" ma:web="{d17f8e39-0bc7-4bfd-89c8-3980143edd0b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a6c513c-d293-4e6b-83ab-5621d819b325" xsi:nil="true"/>
    <lcf76f155ced4ddcb4097134ff3c332f xmlns="1bdfb8e5-d486-4e2f-9dd6-d593069cd3d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F996CB5-D028-40A1-AE88-2B2162D24EE7}"/>
</file>

<file path=customXml/itemProps2.xml><?xml version="1.0" encoding="utf-8"?>
<ds:datastoreItem xmlns:ds="http://schemas.openxmlformats.org/officeDocument/2006/customXml" ds:itemID="{AD34EE42-3189-4D06-A233-AB162A4E4F97}"/>
</file>

<file path=customXml/itemProps3.xml><?xml version="1.0" encoding="utf-8"?>
<ds:datastoreItem xmlns:ds="http://schemas.openxmlformats.org/officeDocument/2006/customXml" ds:itemID="{C846FB14-5D89-4D0B-A2E5-94C9B981AB4A}"/>
</file>

<file path=docProps/app.xml><?xml version="1.0" encoding="utf-8"?>
<Properties xmlns="http://schemas.openxmlformats.org/officeDocument/2006/extended-properties" xmlns:vt="http://schemas.openxmlformats.org/officeDocument/2006/docPropsVTypes">
  <Template>1 VUB THEME</Template>
  <TotalTime>7223</TotalTime>
  <Words>694</Words>
  <Application>Microsoft Office PowerPoint</Application>
  <PresentationFormat>Widescreen</PresentationFormat>
  <Paragraphs>137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LucidaGrande</vt:lpstr>
      <vt:lpstr>Verdana</vt:lpstr>
      <vt:lpstr>1 VUB THEME</vt:lpstr>
      <vt:lpstr>PowerPoint Presentation</vt:lpstr>
      <vt:lpstr>PowerPoint Presentation</vt:lpstr>
      <vt:lpstr>Waar kan je als A&amp;O psycholoog aan de slag? </vt:lpstr>
      <vt:lpstr>Profiel A&amp;O 3e bachelor</vt:lpstr>
      <vt:lpstr>1e Master A&amp;O</vt:lpstr>
      <vt:lpstr>2-daags A&amp;O teambuildingseminarie</vt:lpstr>
      <vt:lpstr>2De master A&amp;O</vt:lpstr>
      <vt:lpstr>Masterproef A&amp;O</vt:lpstr>
      <vt:lpstr>Stage A&amp;O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Sara DE GIETER</dc:creator>
  <cp:lastModifiedBy>Inge VAN MOL</cp:lastModifiedBy>
  <cp:revision>24</cp:revision>
  <cp:lastPrinted>2016-12-08T10:40:15Z</cp:lastPrinted>
  <dcterms:created xsi:type="dcterms:W3CDTF">2018-05-09T13:40:01Z</dcterms:created>
  <dcterms:modified xsi:type="dcterms:W3CDTF">2022-05-10T13:47:04Z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0x010100E35FE983F9C05C4F8E5B4970AD4C67EB</vt:lpwstr>
  </property>
</Properties>
</file>