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351B"/>
    <a:srgbClr val="A06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90" d="100"/>
          <a:sy n="90" d="100"/>
        </p:scale>
        <p:origin x="123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25712D-CED9-4F27-8DD9-87C150521F06}" type="doc">
      <dgm:prSet loTypeId="urn:microsoft.com/office/officeart/2005/8/layout/hierarchy3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6BAD6FBF-8BFD-43A1-8B29-85B035BF66E9}">
      <dgm:prSet phldrT="[Texte]" custT="1"/>
      <dgm:spPr>
        <a:solidFill>
          <a:schemeClr val="tx2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fr-FR" sz="1400" b="1" dirty="0">
              <a:solidFill>
                <a:schemeClr val="bg1"/>
              </a:solidFill>
            </a:rPr>
            <a:t>EEA + </a:t>
          </a:r>
          <a:r>
            <a:rPr lang="fr-BE" sz="1400" b="1" dirty="0" err="1">
              <a:solidFill>
                <a:schemeClr val="bg1"/>
              </a:solidFill>
            </a:rPr>
            <a:t>Switzerland</a:t>
          </a:r>
          <a:endParaRPr lang="fr-FR" sz="1400" b="1" dirty="0">
            <a:solidFill>
              <a:schemeClr val="bg1"/>
            </a:solidFill>
          </a:endParaRPr>
        </a:p>
        <a:p>
          <a:r>
            <a:rPr lang="fr-FR" sz="1400" b="1" dirty="0">
              <a:solidFill>
                <a:schemeClr val="bg1"/>
              </a:solidFill>
            </a:rPr>
            <a:t>&amp; </a:t>
          </a:r>
          <a:r>
            <a:rPr lang="fr-FR" sz="1400" b="1" dirty="0" err="1">
              <a:solidFill>
                <a:schemeClr val="bg1"/>
              </a:solidFill>
            </a:rPr>
            <a:t>bilateral</a:t>
          </a:r>
          <a:r>
            <a:rPr lang="fr-FR" sz="1400" b="1" dirty="0">
              <a:solidFill>
                <a:schemeClr val="bg1"/>
              </a:solidFill>
            </a:rPr>
            <a:t> countries*</a:t>
          </a:r>
        </a:p>
      </dgm:t>
    </dgm:pt>
    <dgm:pt modelId="{12A71371-7534-4C1E-A4A5-EADBE977B06E}" type="parTrans" cxnId="{47F25478-E330-4B9D-992B-9265598C24BA}">
      <dgm:prSet/>
      <dgm:spPr/>
      <dgm:t>
        <a:bodyPr/>
        <a:lstStyle/>
        <a:p>
          <a:endParaRPr lang="fr-FR"/>
        </a:p>
      </dgm:t>
    </dgm:pt>
    <dgm:pt modelId="{EF79819C-B1FB-42E2-A3FA-6DE447AE4CD1}" type="sibTrans" cxnId="{47F25478-E330-4B9D-992B-9265598C24BA}">
      <dgm:prSet/>
      <dgm:spPr/>
      <dgm:t>
        <a:bodyPr/>
        <a:lstStyle/>
        <a:p>
          <a:endParaRPr lang="fr-FR"/>
        </a:p>
      </dgm:t>
    </dgm:pt>
    <dgm:pt modelId="{536BAE00-1939-416B-B4F7-4BD55C8E6A37}">
      <dgm:prSet phldrT="[Texte]" custT="1"/>
      <dgm:spPr>
        <a:solidFill>
          <a:schemeClr val="bg1">
            <a:alpha val="90000"/>
          </a:schemeClr>
        </a:solidFill>
        <a:ln w="12700"/>
      </dgm:spPr>
      <dgm:t>
        <a:bodyPr/>
        <a:lstStyle/>
        <a:p>
          <a:pPr marL="180000" algn="l"/>
          <a:r>
            <a:rPr lang="en-GB" sz="1200" dirty="0"/>
            <a:t>Request for registration “EHIC”</a:t>
          </a:r>
          <a:endParaRPr lang="fr-FR" sz="1200" dirty="0"/>
        </a:p>
      </dgm:t>
    </dgm:pt>
    <dgm:pt modelId="{F07BDDF5-F677-4877-BC6F-31DD89ED7554}" type="parTrans" cxnId="{CC8BFAB5-93E5-4DB1-A126-B0DA93BA6F9F}">
      <dgm:prSet/>
      <dgm:spPr>
        <a:ln w="12700"/>
      </dgm:spPr>
      <dgm:t>
        <a:bodyPr/>
        <a:lstStyle/>
        <a:p>
          <a:endParaRPr lang="fr-FR"/>
        </a:p>
      </dgm:t>
    </dgm:pt>
    <dgm:pt modelId="{DBADBAD2-B921-46B3-8380-3AF299BEE8E1}" type="sibTrans" cxnId="{CC8BFAB5-93E5-4DB1-A126-B0DA93BA6F9F}">
      <dgm:prSet/>
      <dgm:spPr/>
      <dgm:t>
        <a:bodyPr/>
        <a:lstStyle/>
        <a:p>
          <a:endParaRPr lang="fr-FR"/>
        </a:p>
      </dgm:t>
    </dgm:pt>
    <dgm:pt modelId="{3FCE56DB-8792-4CB5-B646-34D79C4D4BA2}">
      <dgm:prSet phldrT="[Texte]" custT="1"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fr-FR" sz="1400" b="1">
              <a:solidFill>
                <a:schemeClr val="bg1"/>
              </a:solidFill>
            </a:rPr>
            <a:t>Rest of the world and registered in Belgium</a:t>
          </a:r>
        </a:p>
      </dgm:t>
    </dgm:pt>
    <dgm:pt modelId="{18996BA3-6AEC-4502-9777-596D27D6A2FA}" type="parTrans" cxnId="{DE858D7C-9731-4A74-8DF9-3969A581ACA7}">
      <dgm:prSet/>
      <dgm:spPr/>
      <dgm:t>
        <a:bodyPr/>
        <a:lstStyle/>
        <a:p>
          <a:endParaRPr lang="fr-FR"/>
        </a:p>
      </dgm:t>
    </dgm:pt>
    <dgm:pt modelId="{DDDE1496-C988-460D-9DE3-33A049D7732B}" type="sibTrans" cxnId="{DE858D7C-9731-4A74-8DF9-3969A581ACA7}">
      <dgm:prSet/>
      <dgm:spPr/>
      <dgm:t>
        <a:bodyPr/>
        <a:lstStyle/>
        <a:p>
          <a:endParaRPr lang="fr-FR"/>
        </a:p>
      </dgm:t>
    </dgm:pt>
    <dgm:pt modelId="{C43E39F3-14F4-4D62-8C54-1BDCA1434413}">
      <dgm:prSet phldrT="[Texte]" custT="1"/>
      <dgm:spPr>
        <a:solidFill>
          <a:schemeClr val="bg1">
            <a:alpha val="90000"/>
          </a:schemeClr>
        </a:solidFill>
        <a:ln w="12700"/>
      </dgm:spPr>
      <dgm:t>
        <a:bodyPr/>
        <a:lstStyle/>
        <a:p>
          <a:pPr marL="180000" algn="l"/>
          <a:r>
            <a:rPr lang="en-GB" sz="1200"/>
            <a:t>Request for registration</a:t>
          </a:r>
          <a:endParaRPr lang="fr-FR" sz="1200"/>
        </a:p>
      </dgm:t>
    </dgm:pt>
    <dgm:pt modelId="{F4FFD4B3-BCA4-4976-842E-1E439CA4A6A1}" type="parTrans" cxnId="{BF3A1EA3-FE28-46BA-8255-35CAE437F806}">
      <dgm:prSet/>
      <dgm:spPr>
        <a:ln w="12700"/>
      </dgm:spPr>
      <dgm:t>
        <a:bodyPr/>
        <a:lstStyle/>
        <a:p>
          <a:endParaRPr lang="fr-FR"/>
        </a:p>
      </dgm:t>
    </dgm:pt>
    <dgm:pt modelId="{7CAE9744-FD45-4410-A1E8-7AAFD17BBAE7}" type="sibTrans" cxnId="{BF3A1EA3-FE28-46BA-8255-35CAE437F806}">
      <dgm:prSet/>
      <dgm:spPr/>
      <dgm:t>
        <a:bodyPr/>
        <a:lstStyle/>
        <a:p>
          <a:endParaRPr lang="fr-FR"/>
        </a:p>
      </dgm:t>
    </dgm:pt>
    <dgm:pt modelId="{BC25EC03-5910-4CEB-9DE2-D5E25C41D432}">
      <dgm:prSet phldrT="[Texte]" custT="1"/>
      <dgm:spPr>
        <a:solidFill>
          <a:schemeClr val="bg1">
            <a:alpha val="90000"/>
          </a:schemeClr>
        </a:solidFill>
        <a:ln w="12700"/>
      </dgm:spPr>
      <dgm:t>
        <a:bodyPr/>
        <a:lstStyle/>
        <a:p>
          <a:pPr marL="180000" algn="l"/>
          <a:r>
            <a:rPr lang="en-GB" sz="1200"/>
            <a:t>Request for registration</a:t>
          </a:r>
          <a:endParaRPr lang="fr-FR" sz="1200"/>
        </a:p>
      </dgm:t>
    </dgm:pt>
    <dgm:pt modelId="{2BD3ECC9-3EAE-4D9F-BEB2-F2AEC9369830}" type="parTrans" cxnId="{205CB5E0-EE3C-42EE-BD7A-59B777C1F771}">
      <dgm:prSet/>
      <dgm:spPr>
        <a:ln w="12700"/>
      </dgm:spPr>
      <dgm:t>
        <a:bodyPr/>
        <a:lstStyle/>
        <a:p>
          <a:endParaRPr lang="fr-FR"/>
        </a:p>
      </dgm:t>
    </dgm:pt>
    <dgm:pt modelId="{7DC6D9AB-3613-455D-9A13-DA53DE83060F}" type="sibTrans" cxnId="{205CB5E0-EE3C-42EE-BD7A-59B777C1F771}">
      <dgm:prSet/>
      <dgm:spPr/>
      <dgm:t>
        <a:bodyPr/>
        <a:lstStyle/>
        <a:p>
          <a:endParaRPr lang="fr-FR"/>
        </a:p>
      </dgm:t>
    </dgm:pt>
    <dgm:pt modelId="{B38506B3-9DBA-429A-B158-F276E5440BC1}">
      <dgm:prSet phldrT="[Texte]" custT="1"/>
      <dgm:spPr>
        <a:solidFill>
          <a:srgbClr val="FFC000"/>
        </a:solidFill>
        <a:ln>
          <a:noFill/>
        </a:ln>
      </dgm:spPr>
      <dgm:t>
        <a:bodyPr/>
        <a:lstStyle/>
        <a:p>
          <a:pPr algn="ctr"/>
          <a:r>
            <a:rPr lang="fr-FR" sz="1400" b="1">
              <a:solidFill>
                <a:schemeClr val="bg1"/>
              </a:solidFill>
            </a:rPr>
            <a:t>Rest of the world and NOT registered in Belgium</a:t>
          </a:r>
        </a:p>
      </dgm:t>
    </dgm:pt>
    <dgm:pt modelId="{B351A64A-D767-4B9F-919C-A96475F53E64}" type="parTrans" cxnId="{B7586186-9A0F-46C0-B48B-69050E4C882E}">
      <dgm:prSet/>
      <dgm:spPr/>
      <dgm:t>
        <a:bodyPr/>
        <a:lstStyle/>
        <a:p>
          <a:endParaRPr lang="fr-FR"/>
        </a:p>
      </dgm:t>
    </dgm:pt>
    <dgm:pt modelId="{150A4260-8C54-46B9-B7DC-FC2F5A892FCD}" type="sibTrans" cxnId="{B7586186-9A0F-46C0-B48B-69050E4C882E}">
      <dgm:prSet/>
      <dgm:spPr/>
      <dgm:t>
        <a:bodyPr/>
        <a:lstStyle/>
        <a:p>
          <a:endParaRPr lang="fr-FR"/>
        </a:p>
      </dgm:t>
    </dgm:pt>
    <dgm:pt modelId="{B157325E-D5A3-4747-945A-ED21BB8C5880}">
      <dgm:prSet phldrT="[Texte]" custT="1"/>
      <dgm:spPr>
        <a:solidFill>
          <a:schemeClr val="bg1">
            <a:alpha val="90000"/>
          </a:schemeClr>
        </a:solidFill>
        <a:ln w="12700"/>
      </dgm:spPr>
      <dgm:t>
        <a:bodyPr/>
        <a:lstStyle/>
        <a:p>
          <a:pPr marL="180000" algn="l"/>
          <a:r>
            <a:rPr lang="en-GB" sz="1200" dirty="0"/>
            <a:t>School/</a:t>
          </a:r>
          <a:br>
            <a:rPr lang="en-GB" sz="1200" dirty="0"/>
          </a:br>
          <a:r>
            <a:rPr lang="en-GB" sz="1200" dirty="0"/>
            <a:t>university certificate</a:t>
          </a:r>
          <a:endParaRPr lang="fr-FR" sz="1200" dirty="0"/>
        </a:p>
      </dgm:t>
    </dgm:pt>
    <dgm:pt modelId="{E74FA2CA-30B6-4230-ADD7-2E2A1121AAA7}" type="parTrans" cxnId="{5B2F0D26-79D1-4365-80DA-1B1DD5CE15D4}">
      <dgm:prSet/>
      <dgm:spPr>
        <a:ln w="12700"/>
      </dgm:spPr>
      <dgm:t>
        <a:bodyPr/>
        <a:lstStyle/>
        <a:p>
          <a:endParaRPr lang="fr-FR"/>
        </a:p>
      </dgm:t>
    </dgm:pt>
    <dgm:pt modelId="{2FDF7B39-6BAB-4A76-9868-CDA895F29BBB}" type="sibTrans" cxnId="{5B2F0D26-79D1-4365-80DA-1B1DD5CE15D4}">
      <dgm:prSet/>
      <dgm:spPr/>
      <dgm:t>
        <a:bodyPr/>
        <a:lstStyle/>
        <a:p>
          <a:endParaRPr lang="fr-FR"/>
        </a:p>
      </dgm:t>
    </dgm:pt>
    <dgm:pt modelId="{33886911-97D7-454C-8DBB-96C7E9AA60F3}">
      <dgm:prSet phldrT="[Texte]" custT="1"/>
      <dgm:spPr>
        <a:solidFill>
          <a:schemeClr val="bg1">
            <a:alpha val="90000"/>
          </a:schemeClr>
        </a:solidFill>
        <a:ln w="12700"/>
      </dgm:spPr>
      <dgm:t>
        <a:bodyPr/>
        <a:lstStyle/>
        <a:p>
          <a:pPr marL="180000" algn="l"/>
          <a:r>
            <a:rPr lang="en-GB" sz="1200" dirty="0"/>
            <a:t>Household composition from the city Hall</a:t>
          </a:r>
          <a:endParaRPr lang="fr-FR" sz="1200" dirty="0"/>
        </a:p>
      </dgm:t>
    </dgm:pt>
    <dgm:pt modelId="{B2906DB5-40AD-4A93-8B87-018D127001F7}" type="parTrans" cxnId="{B7101A32-866C-4DA9-897B-42830829551C}">
      <dgm:prSet/>
      <dgm:spPr>
        <a:ln w="12700"/>
      </dgm:spPr>
      <dgm:t>
        <a:bodyPr/>
        <a:lstStyle/>
        <a:p>
          <a:endParaRPr lang="fr-FR"/>
        </a:p>
      </dgm:t>
    </dgm:pt>
    <dgm:pt modelId="{56902914-7106-4229-B200-6258F221FC99}" type="sibTrans" cxnId="{B7101A32-866C-4DA9-897B-42830829551C}">
      <dgm:prSet/>
      <dgm:spPr/>
      <dgm:t>
        <a:bodyPr/>
        <a:lstStyle/>
        <a:p>
          <a:endParaRPr lang="fr-FR"/>
        </a:p>
      </dgm:t>
    </dgm:pt>
    <dgm:pt modelId="{9257B2B9-66A8-4B24-B237-852E36387536}">
      <dgm:prSet phldrT="[Texte]" custT="1"/>
      <dgm:spPr>
        <a:solidFill>
          <a:schemeClr val="bg1">
            <a:alpha val="90000"/>
          </a:schemeClr>
        </a:solidFill>
        <a:ln w="12700"/>
      </dgm:spPr>
      <dgm:t>
        <a:bodyPr/>
        <a:lstStyle/>
        <a:p>
          <a:pPr marL="180000" algn="l"/>
          <a:r>
            <a:rPr lang="en-GB" sz="1200"/>
            <a:t>Copy of ID/ passport </a:t>
          </a:r>
          <a:endParaRPr lang="fr-FR" sz="1200"/>
        </a:p>
      </dgm:t>
    </dgm:pt>
    <dgm:pt modelId="{A0F21521-BF5E-457A-A69D-3EA0326ABDF8}" type="parTrans" cxnId="{29E77174-AA8F-4C3D-A101-2AE4086BF898}">
      <dgm:prSet/>
      <dgm:spPr>
        <a:ln w="12700"/>
      </dgm:spPr>
      <dgm:t>
        <a:bodyPr/>
        <a:lstStyle/>
        <a:p>
          <a:endParaRPr lang="fr-FR"/>
        </a:p>
      </dgm:t>
    </dgm:pt>
    <dgm:pt modelId="{CFB0B4BF-7B93-4F84-B52F-EDC6F5B6BAFF}" type="sibTrans" cxnId="{29E77174-AA8F-4C3D-A101-2AE4086BF898}">
      <dgm:prSet/>
      <dgm:spPr/>
      <dgm:t>
        <a:bodyPr/>
        <a:lstStyle/>
        <a:p>
          <a:endParaRPr lang="fr-FR"/>
        </a:p>
      </dgm:t>
    </dgm:pt>
    <dgm:pt modelId="{6388F0F0-C37A-47A4-83AC-5EBE3A83A459}">
      <dgm:prSet phldrT="[Texte]" custT="1"/>
      <dgm:spPr>
        <a:solidFill>
          <a:schemeClr val="bg1">
            <a:alpha val="90000"/>
          </a:schemeClr>
        </a:solidFill>
        <a:ln w="12700"/>
      </dgm:spPr>
      <dgm:t>
        <a:bodyPr/>
        <a:lstStyle/>
        <a:p>
          <a:pPr marL="180000" algn="l"/>
          <a:r>
            <a:rPr lang="en-GB" sz="1200" dirty="0"/>
            <a:t>School/</a:t>
          </a:r>
          <a:br>
            <a:rPr lang="en-GB" sz="1200" dirty="0"/>
          </a:br>
          <a:r>
            <a:rPr lang="en-GB" sz="1200" dirty="0"/>
            <a:t>university certificate</a:t>
          </a:r>
          <a:endParaRPr lang="fr-FR" sz="1200" dirty="0"/>
        </a:p>
      </dgm:t>
    </dgm:pt>
    <dgm:pt modelId="{82C2FCD5-452B-4B52-953F-066B904F5457}" type="parTrans" cxnId="{7BC026F4-C18B-411A-AAAF-051E3AC6B7CB}">
      <dgm:prSet/>
      <dgm:spPr>
        <a:ln w="12700"/>
      </dgm:spPr>
      <dgm:t>
        <a:bodyPr/>
        <a:lstStyle/>
        <a:p>
          <a:endParaRPr lang="fr-FR"/>
        </a:p>
      </dgm:t>
    </dgm:pt>
    <dgm:pt modelId="{53DCC220-F140-4812-A07B-4D9AA039E15D}" type="sibTrans" cxnId="{7BC026F4-C18B-411A-AAAF-051E3AC6B7CB}">
      <dgm:prSet/>
      <dgm:spPr/>
      <dgm:t>
        <a:bodyPr/>
        <a:lstStyle/>
        <a:p>
          <a:endParaRPr lang="fr-FR"/>
        </a:p>
      </dgm:t>
    </dgm:pt>
    <dgm:pt modelId="{8C64A04C-BC14-44F6-8DAF-078A7716C80C}">
      <dgm:prSet phldrT="[Texte]" custT="1"/>
      <dgm:spPr>
        <a:solidFill>
          <a:schemeClr val="bg1">
            <a:alpha val="90000"/>
          </a:schemeClr>
        </a:solidFill>
        <a:ln w="12700"/>
      </dgm:spPr>
      <dgm:t>
        <a:bodyPr/>
        <a:lstStyle/>
        <a:p>
          <a:pPr marL="180000" algn="l"/>
          <a:r>
            <a:rPr lang="en-GB" sz="1200" dirty="0"/>
            <a:t>Copy of European Health Insurance Card </a:t>
          </a:r>
          <a:r>
            <a:rPr lang="en-GB" sz="1200" b="1" dirty="0"/>
            <a:t>+ </a:t>
          </a:r>
          <a:r>
            <a:rPr lang="en-GB" sz="1200" dirty="0"/>
            <a:t>3 months validity minimum/ Convention document </a:t>
          </a:r>
          <a:endParaRPr lang="fr-FR" sz="1200" dirty="0"/>
        </a:p>
      </dgm:t>
    </dgm:pt>
    <dgm:pt modelId="{44B749A8-721A-4138-BBBB-A851347E189C}" type="parTrans" cxnId="{348630E5-076C-40B2-8CB4-78BD1ABBCC6A}">
      <dgm:prSet/>
      <dgm:spPr>
        <a:ln w="12700"/>
      </dgm:spPr>
      <dgm:t>
        <a:bodyPr/>
        <a:lstStyle/>
        <a:p>
          <a:endParaRPr lang="fr-FR"/>
        </a:p>
      </dgm:t>
    </dgm:pt>
    <dgm:pt modelId="{0B9E7757-7C2E-4F51-B00E-8031605F1372}" type="sibTrans" cxnId="{348630E5-076C-40B2-8CB4-78BD1ABBCC6A}">
      <dgm:prSet/>
      <dgm:spPr/>
      <dgm:t>
        <a:bodyPr/>
        <a:lstStyle/>
        <a:p>
          <a:endParaRPr lang="fr-FR"/>
        </a:p>
      </dgm:t>
    </dgm:pt>
    <dgm:pt modelId="{27233460-F123-48B8-AEC6-2A234B159C04}">
      <dgm:prSet phldrT="[Texte]" custT="1"/>
      <dgm:spPr>
        <a:solidFill>
          <a:schemeClr val="bg1">
            <a:alpha val="90000"/>
          </a:schemeClr>
        </a:solidFill>
        <a:ln w="12700"/>
      </dgm:spPr>
      <dgm:t>
        <a:bodyPr/>
        <a:lstStyle/>
        <a:p>
          <a:pPr marL="180000" algn="l"/>
          <a:r>
            <a:rPr lang="en-GB" sz="1200" dirty="0"/>
            <a:t>Copy of ID/ passport</a:t>
          </a:r>
          <a:endParaRPr lang="fr-FR" sz="1200" dirty="0"/>
        </a:p>
      </dgm:t>
    </dgm:pt>
    <dgm:pt modelId="{5F2B6CB7-A64A-4FC0-9CBE-599520023488}" type="parTrans" cxnId="{86DA1507-BC51-4E2D-A491-9E2C4581CDA1}">
      <dgm:prSet/>
      <dgm:spPr>
        <a:ln w="12700"/>
      </dgm:spPr>
      <dgm:t>
        <a:bodyPr/>
        <a:lstStyle/>
        <a:p>
          <a:endParaRPr lang="fr-FR"/>
        </a:p>
      </dgm:t>
    </dgm:pt>
    <dgm:pt modelId="{B3B46A1E-0A47-4FA0-8BD0-7D5208695BC6}" type="sibTrans" cxnId="{86DA1507-BC51-4E2D-A491-9E2C4581CDA1}">
      <dgm:prSet/>
      <dgm:spPr/>
      <dgm:t>
        <a:bodyPr/>
        <a:lstStyle/>
        <a:p>
          <a:endParaRPr lang="fr-FR"/>
        </a:p>
      </dgm:t>
    </dgm:pt>
    <dgm:pt modelId="{0342C83E-DA39-4F1E-81F5-4104C4A17706}">
      <dgm:prSet phldrT="[Texte]" custT="1"/>
      <dgm:spPr>
        <a:solidFill>
          <a:schemeClr val="bg1">
            <a:alpha val="90000"/>
          </a:schemeClr>
        </a:solidFill>
        <a:ln w="12700"/>
      </dgm:spPr>
      <dgm:t>
        <a:bodyPr/>
        <a:lstStyle/>
        <a:p>
          <a:pPr marL="180000" algn="l"/>
          <a:r>
            <a:rPr lang="en-GB" sz="1200"/>
            <a:t>Copy of your Belgian residence permit</a:t>
          </a:r>
          <a:endParaRPr lang="fr-FR" sz="1200"/>
        </a:p>
      </dgm:t>
    </dgm:pt>
    <dgm:pt modelId="{E2C93EA3-1436-4634-8043-F39E7644A5DB}" type="sibTrans" cxnId="{02249168-5CB7-4D46-B7BA-E775335CF2EA}">
      <dgm:prSet/>
      <dgm:spPr/>
      <dgm:t>
        <a:bodyPr/>
        <a:lstStyle/>
        <a:p>
          <a:endParaRPr lang="fr-FR"/>
        </a:p>
      </dgm:t>
    </dgm:pt>
    <dgm:pt modelId="{D3E90EA1-57B8-460D-9F2C-6AC4CEC9F2DD}" type="parTrans" cxnId="{02249168-5CB7-4D46-B7BA-E775335CF2EA}">
      <dgm:prSet/>
      <dgm:spPr>
        <a:ln w="12700"/>
      </dgm:spPr>
      <dgm:t>
        <a:bodyPr/>
        <a:lstStyle/>
        <a:p>
          <a:endParaRPr lang="fr-FR"/>
        </a:p>
      </dgm:t>
    </dgm:pt>
    <dgm:pt modelId="{1F8D4BEF-B963-4029-B7BA-33014A6610C4}">
      <dgm:prSet phldrT="[Texte]" custT="1"/>
      <dgm:spPr>
        <a:solidFill>
          <a:schemeClr val="bg1">
            <a:alpha val="90000"/>
          </a:schemeClr>
        </a:solidFill>
        <a:ln w="12700"/>
      </dgm:spPr>
      <dgm:t>
        <a:bodyPr/>
        <a:lstStyle/>
        <a:p>
          <a:pPr marL="180000" algn="l"/>
          <a:r>
            <a:rPr lang="en-GB" sz="1200" dirty="0"/>
            <a:t>Document "</a:t>
          </a:r>
          <a:r>
            <a:rPr lang="en-GB" sz="1200" dirty="0" err="1"/>
            <a:t>Résident</a:t>
          </a:r>
          <a:r>
            <a:rPr lang="en-GB" sz="1200" dirty="0"/>
            <a:t>" given by  Partenamut</a:t>
          </a:r>
          <a:endParaRPr lang="fr-FR" sz="1200" b="0" dirty="0"/>
        </a:p>
      </dgm:t>
    </dgm:pt>
    <dgm:pt modelId="{2E02D2A2-C46D-491E-B078-FCDF8B6E0594}" type="sibTrans" cxnId="{B6511BA6-968C-4A37-A227-795992D51DEA}">
      <dgm:prSet/>
      <dgm:spPr/>
      <dgm:t>
        <a:bodyPr/>
        <a:lstStyle/>
        <a:p>
          <a:endParaRPr lang="fr-FR"/>
        </a:p>
      </dgm:t>
    </dgm:pt>
    <dgm:pt modelId="{C765CC81-F503-4780-87E6-DEEAE98312E6}" type="parTrans" cxnId="{B6511BA6-968C-4A37-A227-795992D51DEA}">
      <dgm:prSet/>
      <dgm:spPr>
        <a:ln w="12700"/>
      </dgm:spPr>
      <dgm:t>
        <a:bodyPr/>
        <a:lstStyle/>
        <a:p>
          <a:endParaRPr lang="fr-FR"/>
        </a:p>
      </dgm:t>
    </dgm:pt>
    <dgm:pt modelId="{0199270B-3E4A-4909-81DB-6A187A601CE7}" type="pres">
      <dgm:prSet presAssocID="{7925712D-CED9-4F27-8DD9-87C150521F0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01450EE-7928-4054-AB2D-8D9FC92C174E}" type="pres">
      <dgm:prSet presAssocID="{6BAD6FBF-8BFD-43A1-8B29-85B035BF66E9}" presName="root" presStyleCnt="0"/>
      <dgm:spPr/>
    </dgm:pt>
    <dgm:pt modelId="{30898470-F519-409B-9310-FB1CEDAB4E5C}" type="pres">
      <dgm:prSet presAssocID="{6BAD6FBF-8BFD-43A1-8B29-85B035BF66E9}" presName="rootComposite" presStyleCnt="0"/>
      <dgm:spPr/>
    </dgm:pt>
    <dgm:pt modelId="{5E81DB4E-CB76-4B4A-8684-07669833032E}" type="pres">
      <dgm:prSet presAssocID="{6BAD6FBF-8BFD-43A1-8B29-85B035BF66E9}" presName="rootText" presStyleLbl="node1" presStyleIdx="0" presStyleCnt="3" custScaleX="145401" custScaleY="108095" custLinFactNeighborX="-68774" custLinFactNeighborY="-345"/>
      <dgm:spPr/>
    </dgm:pt>
    <dgm:pt modelId="{3B347A18-D0E6-4577-8414-CE6BEDB10561}" type="pres">
      <dgm:prSet presAssocID="{6BAD6FBF-8BFD-43A1-8B29-85B035BF66E9}" presName="rootConnector" presStyleLbl="node1" presStyleIdx="0" presStyleCnt="3"/>
      <dgm:spPr/>
    </dgm:pt>
    <dgm:pt modelId="{9739ADD4-C1FF-4F1B-B782-D69F9B505732}" type="pres">
      <dgm:prSet presAssocID="{6BAD6FBF-8BFD-43A1-8B29-85B035BF66E9}" presName="childShape" presStyleCnt="0"/>
      <dgm:spPr/>
    </dgm:pt>
    <dgm:pt modelId="{E5FF580E-9853-411C-BE22-24A3628E8A4C}" type="pres">
      <dgm:prSet presAssocID="{F07BDDF5-F677-4877-BC6F-31DD89ED7554}" presName="Name13" presStyleLbl="parChTrans1D2" presStyleIdx="0" presStyleCnt="11"/>
      <dgm:spPr/>
    </dgm:pt>
    <dgm:pt modelId="{DE2D2682-DB27-4876-922C-9E4116F67E41}" type="pres">
      <dgm:prSet presAssocID="{536BAE00-1939-416B-B4F7-4BD55C8E6A37}" presName="childText" presStyleLbl="bgAcc1" presStyleIdx="0" presStyleCnt="11" custScaleY="111612" custLinFactNeighborX="-72344" custLinFactNeighborY="-9411">
        <dgm:presLayoutVars>
          <dgm:bulletEnabled val="1"/>
        </dgm:presLayoutVars>
      </dgm:prSet>
      <dgm:spPr/>
    </dgm:pt>
    <dgm:pt modelId="{8E922605-B007-4E33-A8F1-C35413AB886D}" type="pres">
      <dgm:prSet presAssocID="{44B749A8-721A-4138-BBBB-A851347E189C}" presName="Name13" presStyleLbl="parChTrans1D2" presStyleIdx="1" presStyleCnt="11"/>
      <dgm:spPr/>
    </dgm:pt>
    <dgm:pt modelId="{7C659AD4-E45A-4508-A790-F12572F5B17D}" type="pres">
      <dgm:prSet presAssocID="{8C64A04C-BC14-44F6-8DAF-078A7716C80C}" presName="childText" presStyleLbl="bgAcc1" presStyleIdx="1" presStyleCnt="11" custScaleY="267244" custLinFactNeighborX="-72887" custLinFactNeighborY="-19912">
        <dgm:presLayoutVars>
          <dgm:bulletEnabled val="1"/>
        </dgm:presLayoutVars>
      </dgm:prSet>
      <dgm:spPr/>
    </dgm:pt>
    <dgm:pt modelId="{99B200F1-E2E5-4D2C-A69E-24639C4B688C}" type="pres">
      <dgm:prSet presAssocID="{5F2B6CB7-A64A-4FC0-9CBE-599520023488}" presName="Name13" presStyleLbl="parChTrans1D2" presStyleIdx="2" presStyleCnt="11"/>
      <dgm:spPr/>
    </dgm:pt>
    <dgm:pt modelId="{96CFF31E-2215-4185-95C7-33401E28E220}" type="pres">
      <dgm:prSet presAssocID="{27233460-F123-48B8-AEC6-2A234B159C04}" presName="childText" presStyleLbl="bgAcc1" presStyleIdx="2" presStyleCnt="11" custScaleY="82152" custLinFactNeighborX="-70717" custLinFactNeighborY="-28710">
        <dgm:presLayoutVars>
          <dgm:bulletEnabled val="1"/>
        </dgm:presLayoutVars>
      </dgm:prSet>
      <dgm:spPr/>
    </dgm:pt>
    <dgm:pt modelId="{F5C74D1A-9FC8-45EB-A227-730B435100A6}" type="pres">
      <dgm:prSet presAssocID="{3FCE56DB-8792-4CB5-B646-34D79C4D4BA2}" presName="root" presStyleCnt="0"/>
      <dgm:spPr/>
    </dgm:pt>
    <dgm:pt modelId="{42510392-BF5D-4BE2-9097-FB10EE9D52B7}" type="pres">
      <dgm:prSet presAssocID="{3FCE56DB-8792-4CB5-B646-34D79C4D4BA2}" presName="rootComposite" presStyleCnt="0"/>
      <dgm:spPr/>
    </dgm:pt>
    <dgm:pt modelId="{66229D6F-1B59-47FE-BD12-774B5C4D7FC1}" type="pres">
      <dgm:prSet presAssocID="{3FCE56DB-8792-4CB5-B646-34D79C4D4BA2}" presName="rootText" presStyleLbl="node1" presStyleIdx="1" presStyleCnt="3" custScaleY="108982" custLinFactNeighborX="-23940" custLinFactNeighborY="-345"/>
      <dgm:spPr/>
    </dgm:pt>
    <dgm:pt modelId="{0B9EFB02-BD91-4CCF-89F0-F3D8018BBC13}" type="pres">
      <dgm:prSet presAssocID="{3FCE56DB-8792-4CB5-B646-34D79C4D4BA2}" presName="rootConnector" presStyleLbl="node1" presStyleIdx="1" presStyleCnt="3"/>
      <dgm:spPr/>
    </dgm:pt>
    <dgm:pt modelId="{0AC4A8CD-7132-4D56-BE32-6856A201C2D1}" type="pres">
      <dgm:prSet presAssocID="{3FCE56DB-8792-4CB5-B646-34D79C4D4BA2}" presName="childShape" presStyleCnt="0"/>
      <dgm:spPr/>
    </dgm:pt>
    <dgm:pt modelId="{4B3C9695-F4F5-4AE7-A29C-9D90D6FC7CED}" type="pres">
      <dgm:prSet presAssocID="{F4FFD4B3-BCA4-4976-842E-1E439CA4A6A1}" presName="Name13" presStyleLbl="parChTrans1D2" presStyleIdx="3" presStyleCnt="11"/>
      <dgm:spPr/>
    </dgm:pt>
    <dgm:pt modelId="{CCBD6D2B-4A75-4419-97F7-4D9A7BDB4F8B}" type="pres">
      <dgm:prSet presAssocID="{C43E39F3-14F4-4D62-8C54-1BDCA1434413}" presName="childText" presStyleLbl="bgAcc1" presStyleIdx="3" presStyleCnt="11" custLinFactNeighborX="-11633" custLinFactNeighborY="-9202">
        <dgm:presLayoutVars>
          <dgm:bulletEnabled val="1"/>
        </dgm:presLayoutVars>
      </dgm:prSet>
      <dgm:spPr/>
    </dgm:pt>
    <dgm:pt modelId="{7F798343-A17C-4FB8-BC27-FAE978D51407}" type="pres">
      <dgm:prSet presAssocID="{D3E90EA1-57B8-460D-9F2C-6AC4CEC9F2DD}" presName="Name13" presStyleLbl="parChTrans1D2" presStyleIdx="4" presStyleCnt="11"/>
      <dgm:spPr/>
    </dgm:pt>
    <dgm:pt modelId="{D699FEAD-EDC8-4C13-9CB8-CF6F14686DE6}" type="pres">
      <dgm:prSet presAssocID="{0342C83E-DA39-4F1E-81F5-4104C4A17706}" presName="childText" presStyleLbl="bgAcc1" presStyleIdx="4" presStyleCnt="11" custLinFactNeighborX="-12384" custLinFactNeighborY="-19718">
        <dgm:presLayoutVars>
          <dgm:bulletEnabled val="1"/>
        </dgm:presLayoutVars>
      </dgm:prSet>
      <dgm:spPr/>
    </dgm:pt>
    <dgm:pt modelId="{A7256F9B-FDAA-4D7C-AD9F-08B635110B0A}" type="pres">
      <dgm:prSet presAssocID="{E74FA2CA-30B6-4230-ADD7-2E2A1121AAA7}" presName="Name13" presStyleLbl="parChTrans1D2" presStyleIdx="5" presStyleCnt="11"/>
      <dgm:spPr/>
    </dgm:pt>
    <dgm:pt modelId="{DFC39AAB-F2C5-4C9F-BF9F-9D30DE2C2B24}" type="pres">
      <dgm:prSet presAssocID="{B157325E-D5A3-4747-945A-ED21BB8C5880}" presName="childText" presStyleLbl="bgAcc1" presStyleIdx="5" presStyleCnt="11" custLinFactNeighborX="-11165" custLinFactNeighborY="-27832">
        <dgm:presLayoutVars>
          <dgm:bulletEnabled val="1"/>
        </dgm:presLayoutVars>
      </dgm:prSet>
      <dgm:spPr/>
    </dgm:pt>
    <dgm:pt modelId="{A10FE2E4-57E3-4351-9FCA-1AC7737F212F}" type="pres">
      <dgm:prSet presAssocID="{B2906DB5-40AD-4A93-8B87-018D127001F7}" presName="Name13" presStyleLbl="parChTrans1D2" presStyleIdx="6" presStyleCnt="11"/>
      <dgm:spPr/>
    </dgm:pt>
    <dgm:pt modelId="{180F8F8B-4A0B-4435-ABC6-D381FCE3E949}" type="pres">
      <dgm:prSet presAssocID="{33886911-97D7-454C-8DBB-96C7E9AA60F3}" presName="childText" presStyleLbl="bgAcc1" presStyleIdx="6" presStyleCnt="11" custScaleY="116861" custLinFactNeighborX="-13263" custLinFactNeighborY="-36478">
        <dgm:presLayoutVars>
          <dgm:bulletEnabled val="1"/>
        </dgm:presLayoutVars>
      </dgm:prSet>
      <dgm:spPr/>
    </dgm:pt>
    <dgm:pt modelId="{20AE635D-771A-4912-BB2F-2A23EDFE9CAD}" type="pres">
      <dgm:prSet presAssocID="{C765CC81-F503-4780-87E6-DEEAE98312E6}" presName="Name13" presStyleLbl="parChTrans1D2" presStyleIdx="7" presStyleCnt="11"/>
      <dgm:spPr/>
    </dgm:pt>
    <dgm:pt modelId="{F856D0CD-673E-4B8F-BB46-054BD73D90FE}" type="pres">
      <dgm:prSet presAssocID="{1F8D4BEF-B963-4029-B7BA-33014A6610C4}" presName="childText" presStyleLbl="bgAcc1" presStyleIdx="7" presStyleCnt="11" custScaleY="98247" custLinFactNeighborX="-12450" custLinFactNeighborY="-40657">
        <dgm:presLayoutVars>
          <dgm:bulletEnabled val="1"/>
        </dgm:presLayoutVars>
      </dgm:prSet>
      <dgm:spPr/>
    </dgm:pt>
    <dgm:pt modelId="{36D9BA67-8F8C-4B7E-9A71-53EBBB71EDD3}" type="pres">
      <dgm:prSet presAssocID="{B38506B3-9DBA-429A-B158-F276E5440BC1}" presName="root" presStyleCnt="0"/>
      <dgm:spPr/>
    </dgm:pt>
    <dgm:pt modelId="{55A631BA-6392-4250-96E0-45133FB02792}" type="pres">
      <dgm:prSet presAssocID="{B38506B3-9DBA-429A-B158-F276E5440BC1}" presName="rootComposite" presStyleCnt="0"/>
      <dgm:spPr/>
    </dgm:pt>
    <dgm:pt modelId="{49BCFAC2-FBE7-4DB8-9C28-67761CF1E975}" type="pres">
      <dgm:prSet presAssocID="{B38506B3-9DBA-429A-B158-F276E5440BC1}" presName="rootText" presStyleLbl="node1" presStyleIdx="2" presStyleCnt="3" custScaleY="110498" custLinFactNeighborX="13603" custLinFactNeighborY="-345"/>
      <dgm:spPr/>
    </dgm:pt>
    <dgm:pt modelId="{BC723748-D148-42CB-AA20-95E182476655}" type="pres">
      <dgm:prSet presAssocID="{B38506B3-9DBA-429A-B158-F276E5440BC1}" presName="rootConnector" presStyleLbl="node1" presStyleIdx="2" presStyleCnt="3"/>
      <dgm:spPr/>
    </dgm:pt>
    <dgm:pt modelId="{7BFC848D-00D7-40A7-94CF-93FECC487399}" type="pres">
      <dgm:prSet presAssocID="{B38506B3-9DBA-429A-B158-F276E5440BC1}" presName="childShape" presStyleCnt="0"/>
      <dgm:spPr/>
    </dgm:pt>
    <dgm:pt modelId="{0CCEACB2-8186-4CC3-BC4C-E45F58186A75}" type="pres">
      <dgm:prSet presAssocID="{2BD3ECC9-3EAE-4D9F-BEB2-F2AEC9369830}" presName="Name13" presStyleLbl="parChTrans1D2" presStyleIdx="8" presStyleCnt="11"/>
      <dgm:spPr/>
    </dgm:pt>
    <dgm:pt modelId="{638A1FD3-9CF5-45C8-BA92-6C6E76C2AC72}" type="pres">
      <dgm:prSet presAssocID="{BC25EC03-5910-4CEB-9DE2-D5E25C41D432}" presName="childText" presStyleLbl="bgAcc1" presStyleIdx="8" presStyleCnt="11" custLinFactNeighborX="28564" custLinFactNeighborY="-9319">
        <dgm:presLayoutVars>
          <dgm:bulletEnabled val="1"/>
        </dgm:presLayoutVars>
      </dgm:prSet>
      <dgm:spPr/>
    </dgm:pt>
    <dgm:pt modelId="{1E3BF541-87B4-4CF8-A36A-A039787418BA}" type="pres">
      <dgm:prSet presAssocID="{A0F21521-BF5E-457A-A69D-3EA0326ABDF8}" presName="Name13" presStyleLbl="parChTrans1D2" presStyleIdx="9" presStyleCnt="11"/>
      <dgm:spPr/>
    </dgm:pt>
    <dgm:pt modelId="{AC4912FF-B1E4-4FD9-A572-DA1BA1C1A501}" type="pres">
      <dgm:prSet presAssocID="{9257B2B9-66A8-4B24-B237-852E36387536}" presName="childText" presStyleLbl="bgAcc1" presStyleIdx="9" presStyleCnt="11" custScaleY="77678" custLinFactNeighborX="28565" custLinFactNeighborY="-19123">
        <dgm:presLayoutVars>
          <dgm:bulletEnabled val="1"/>
        </dgm:presLayoutVars>
      </dgm:prSet>
      <dgm:spPr/>
    </dgm:pt>
    <dgm:pt modelId="{7407FB9B-E0EE-4F01-B561-376F235825E7}" type="pres">
      <dgm:prSet presAssocID="{82C2FCD5-452B-4B52-953F-066B904F5457}" presName="Name13" presStyleLbl="parChTrans1D2" presStyleIdx="10" presStyleCnt="11"/>
      <dgm:spPr/>
    </dgm:pt>
    <dgm:pt modelId="{40104B21-E0A3-4E3F-9FA6-3C9232A94773}" type="pres">
      <dgm:prSet presAssocID="{6388F0F0-C37A-47A4-83AC-5EBE3A83A459}" presName="childText" presStyleLbl="bgAcc1" presStyleIdx="10" presStyleCnt="11" custScaleY="85438" custLinFactNeighborX="28259" custLinFactNeighborY="-27712">
        <dgm:presLayoutVars>
          <dgm:bulletEnabled val="1"/>
        </dgm:presLayoutVars>
      </dgm:prSet>
      <dgm:spPr/>
    </dgm:pt>
  </dgm:ptLst>
  <dgm:cxnLst>
    <dgm:cxn modelId="{86DA1507-BC51-4E2D-A491-9E2C4581CDA1}" srcId="{6BAD6FBF-8BFD-43A1-8B29-85B035BF66E9}" destId="{27233460-F123-48B8-AEC6-2A234B159C04}" srcOrd="2" destOrd="0" parTransId="{5F2B6CB7-A64A-4FC0-9CBE-599520023488}" sibTransId="{B3B46A1E-0A47-4FA0-8BD0-7D5208695BC6}"/>
    <dgm:cxn modelId="{3C628610-77ED-4F3D-AA9B-D2BCAFFB4DB2}" type="presOf" srcId="{F4FFD4B3-BCA4-4976-842E-1E439CA4A6A1}" destId="{4B3C9695-F4F5-4AE7-A29C-9D90D6FC7CED}" srcOrd="0" destOrd="0" presId="urn:microsoft.com/office/officeart/2005/8/layout/hierarchy3"/>
    <dgm:cxn modelId="{5B2F0D26-79D1-4365-80DA-1B1DD5CE15D4}" srcId="{3FCE56DB-8792-4CB5-B646-34D79C4D4BA2}" destId="{B157325E-D5A3-4747-945A-ED21BB8C5880}" srcOrd="2" destOrd="0" parTransId="{E74FA2CA-30B6-4230-ADD7-2E2A1121AAA7}" sibTransId="{2FDF7B39-6BAB-4A76-9868-CDA895F29BBB}"/>
    <dgm:cxn modelId="{2CE80A27-2124-4304-97F0-C7CDE98689F0}" type="presOf" srcId="{B157325E-D5A3-4747-945A-ED21BB8C5880}" destId="{DFC39AAB-F2C5-4C9F-BF9F-9D30DE2C2B24}" srcOrd="0" destOrd="0" presId="urn:microsoft.com/office/officeart/2005/8/layout/hierarchy3"/>
    <dgm:cxn modelId="{0980F82E-2F37-451B-B93E-5C9C6963F531}" type="presOf" srcId="{B38506B3-9DBA-429A-B158-F276E5440BC1}" destId="{BC723748-D148-42CB-AA20-95E182476655}" srcOrd="1" destOrd="0" presId="urn:microsoft.com/office/officeart/2005/8/layout/hierarchy3"/>
    <dgm:cxn modelId="{063F4430-7D68-43E2-96AD-B277EF08A7BE}" type="presOf" srcId="{C765CC81-F503-4780-87E6-DEEAE98312E6}" destId="{20AE635D-771A-4912-BB2F-2A23EDFE9CAD}" srcOrd="0" destOrd="0" presId="urn:microsoft.com/office/officeart/2005/8/layout/hierarchy3"/>
    <dgm:cxn modelId="{B7101A32-866C-4DA9-897B-42830829551C}" srcId="{3FCE56DB-8792-4CB5-B646-34D79C4D4BA2}" destId="{33886911-97D7-454C-8DBB-96C7E9AA60F3}" srcOrd="3" destOrd="0" parTransId="{B2906DB5-40AD-4A93-8B87-018D127001F7}" sibTransId="{56902914-7106-4229-B200-6258F221FC99}"/>
    <dgm:cxn modelId="{98FA3D3A-F600-46C8-8F76-C4CC27B33095}" type="presOf" srcId="{8C64A04C-BC14-44F6-8DAF-078A7716C80C}" destId="{7C659AD4-E45A-4508-A790-F12572F5B17D}" srcOrd="0" destOrd="0" presId="urn:microsoft.com/office/officeart/2005/8/layout/hierarchy3"/>
    <dgm:cxn modelId="{54B02962-DE4D-4DA0-9B01-615CCA2CF9E6}" type="presOf" srcId="{27233460-F123-48B8-AEC6-2A234B159C04}" destId="{96CFF31E-2215-4185-95C7-33401E28E220}" srcOrd="0" destOrd="0" presId="urn:microsoft.com/office/officeart/2005/8/layout/hierarchy3"/>
    <dgm:cxn modelId="{E0F70D65-1F12-46D9-B1CA-0571D3E50F9B}" type="presOf" srcId="{6388F0F0-C37A-47A4-83AC-5EBE3A83A459}" destId="{40104B21-E0A3-4E3F-9FA6-3C9232A94773}" srcOrd="0" destOrd="0" presId="urn:microsoft.com/office/officeart/2005/8/layout/hierarchy3"/>
    <dgm:cxn modelId="{A2B1FA65-F99D-4E33-AE40-F9F76A50478B}" type="presOf" srcId="{D3E90EA1-57B8-460D-9F2C-6AC4CEC9F2DD}" destId="{7F798343-A17C-4FB8-BC27-FAE978D51407}" srcOrd="0" destOrd="0" presId="urn:microsoft.com/office/officeart/2005/8/layout/hierarchy3"/>
    <dgm:cxn modelId="{9E4EE346-323E-4AE6-8330-7EBF17A7F285}" type="presOf" srcId="{536BAE00-1939-416B-B4F7-4BD55C8E6A37}" destId="{DE2D2682-DB27-4876-922C-9E4116F67E41}" srcOrd="0" destOrd="0" presId="urn:microsoft.com/office/officeart/2005/8/layout/hierarchy3"/>
    <dgm:cxn modelId="{02249168-5CB7-4D46-B7BA-E775335CF2EA}" srcId="{3FCE56DB-8792-4CB5-B646-34D79C4D4BA2}" destId="{0342C83E-DA39-4F1E-81F5-4104C4A17706}" srcOrd="1" destOrd="0" parTransId="{D3E90EA1-57B8-460D-9F2C-6AC4CEC9F2DD}" sibTransId="{E2C93EA3-1436-4634-8043-F39E7644A5DB}"/>
    <dgm:cxn modelId="{6324A969-228F-4D38-966C-69EB1B8B831C}" type="presOf" srcId="{0342C83E-DA39-4F1E-81F5-4104C4A17706}" destId="{D699FEAD-EDC8-4C13-9CB8-CF6F14686DE6}" srcOrd="0" destOrd="0" presId="urn:microsoft.com/office/officeart/2005/8/layout/hierarchy3"/>
    <dgm:cxn modelId="{682DF549-EDF7-410C-AE54-FFF58AB18DFF}" type="presOf" srcId="{44B749A8-721A-4138-BBBB-A851347E189C}" destId="{8E922605-B007-4E33-A8F1-C35413AB886D}" srcOrd="0" destOrd="0" presId="urn:microsoft.com/office/officeart/2005/8/layout/hierarchy3"/>
    <dgm:cxn modelId="{D9F8F64E-1D11-4E6E-A09D-881D326CBB72}" type="presOf" srcId="{B2906DB5-40AD-4A93-8B87-018D127001F7}" destId="{A10FE2E4-57E3-4351-9FCA-1AC7737F212F}" srcOrd="0" destOrd="0" presId="urn:microsoft.com/office/officeart/2005/8/layout/hierarchy3"/>
    <dgm:cxn modelId="{B9A1FF53-421B-42D6-93CA-60209D75414E}" type="presOf" srcId="{9257B2B9-66A8-4B24-B237-852E36387536}" destId="{AC4912FF-B1E4-4FD9-A572-DA1BA1C1A501}" srcOrd="0" destOrd="0" presId="urn:microsoft.com/office/officeart/2005/8/layout/hierarchy3"/>
    <dgm:cxn modelId="{29E77174-AA8F-4C3D-A101-2AE4086BF898}" srcId="{B38506B3-9DBA-429A-B158-F276E5440BC1}" destId="{9257B2B9-66A8-4B24-B237-852E36387536}" srcOrd="1" destOrd="0" parTransId="{A0F21521-BF5E-457A-A69D-3EA0326ABDF8}" sibTransId="{CFB0B4BF-7B93-4F84-B52F-EDC6F5B6BAFF}"/>
    <dgm:cxn modelId="{47F25478-E330-4B9D-992B-9265598C24BA}" srcId="{7925712D-CED9-4F27-8DD9-87C150521F06}" destId="{6BAD6FBF-8BFD-43A1-8B29-85B035BF66E9}" srcOrd="0" destOrd="0" parTransId="{12A71371-7534-4C1E-A4A5-EADBE977B06E}" sibTransId="{EF79819C-B1FB-42E2-A3FA-6DE447AE4CD1}"/>
    <dgm:cxn modelId="{360C555A-159F-4585-B89C-FB217435146F}" type="presOf" srcId="{C43E39F3-14F4-4D62-8C54-1BDCA1434413}" destId="{CCBD6D2B-4A75-4419-97F7-4D9A7BDB4F8B}" srcOrd="0" destOrd="0" presId="urn:microsoft.com/office/officeart/2005/8/layout/hierarchy3"/>
    <dgm:cxn modelId="{DE858D7C-9731-4A74-8DF9-3969A581ACA7}" srcId="{7925712D-CED9-4F27-8DD9-87C150521F06}" destId="{3FCE56DB-8792-4CB5-B646-34D79C4D4BA2}" srcOrd="1" destOrd="0" parTransId="{18996BA3-6AEC-4502-9777-596D27D6A2FA}" sibTransId="{DDDE1496-C988-460D-9DE3-33A049D7732B}"/>
    <dgm:cxn modelId="{29048183-B54C-4840-9E8E-61D26BB63A51}" type="presOf" srcId="{3FCE56DB-8792-4CB5-B646-34D79C4D4BA2}" destId="{66229D6F-1B59-47FE-BD12-774B5C4D7FC1}" srcOrd="0" destOrd="0" presId="urn:microsoft.com/office/officeart/2005/8/layout/hierarchy3"/>
    <dgm:cxn modelId="{B7586186-9A0F-46C0-B48B-69050E4C882E}" srcId="{7925712D-CED9-4F27-8DD9-87C150521F06}" destId="{B38506B3-9DBA-429A-B158-F276E5440BC1}" srcOrd="2" destOrd="0" parTransId="{B351A64A-D767-4B9F-919C-A96475F53E64}" sibTransId="{150A4260-8C54-46B9-B7DC-FC2F5A892FCD}"/>
    <dgm:cxn modelId="{348CCE9E-F544-456C-8BB2-64F4942EF034}" type="presOf" srcId="{82C2FCD5-452B-4B52-953F-066B904F5457}" destId="{7407FB9B-E0EE-4F01-B561-376F235825E7}" srcOrd="0" destOrd="0" presId="urn:microsoft.com/office/officeart/2005/8/layout/hierarchy3"/>
    <dgm:cxn modelId="{BF3A1EA3-FE28-46BA-8255-35CAE437F806}" srcId="{3FCE56DB-8792-4CB5-B646-34D79C4D4BA2}" destId="{C43E39F3-14F4-4D62-8C54-1BDCA1434413}" srcOrd="0" destOrd="0" parTransId="{F4FFD4B3-BCA4-4976-842E-1E439CA4A6A1}" sibTransId="{7CAE9744-FD45-4410-A1E8-7AAFD17BBAE7}"/>
    <dgm:cxn modelId="{21D470A3-3491-48DD-BE7B-C561E479C6A1}" type="presOf" srcId="{A0F21521-BF5E-457A-A69D-3EA0326ABDF8}" destId="{1E3BF541-87B4-4CF8-A36A-A039787418BA}" srcOrd="0" destOrd="0" presId="urn:microsoft.com/office/officeart/2005/8/layout/hierarchy3"/>
    <dgm:cxn modelId="{2B0866A4-BD62-4F15-BDD7-38FC9309CED2}" type="presOf" srcId="{B38506B3-9DBA-429A-B158-F276E5440BC1}" destId="{49BCFAC2-FBE7-4DB8-9C28-67761CF1E975}" srcOrd="0" destOrd="0" presId="urn:microsoft.com/office/officeart/2005/8/layout/hierarchy3"/>
    <dgm:cxn modelId="{B6511BA6-968C-4A37-A227-795992D51DEA}" srcId="{3FCE56DB-8792-4CB5-B646-34D79C4D4BA2}" destId="{1F8D4BEF-B963-4029-B7BA-33014A6610C4}" srcOrd="4" destOrd="0" parTransId="{C765CC81-F503-4780-87E6-DEEAE98312E6}" sibTransId="{2E02D2A2-C46D-491E-B078-FCDF8B6E0594}"/>
    <dgm:cxn modelId="{6C52E9A7-94A8-4023-AC4D-BB10FEC46A39}" type="presOf" srcId="{6BAD6FBF-8BFD-43A1-8B29-85B035BF66E9}" destId="{3B347A18-D0E6-4577-8414-CE6BEDB10561}" srcOrd="1" destOrd="0" presId="urn:microsoft.com/office/officeart/2005/8/layout/hierarchy3"/>
    <dgm:cxn modelId="{8C3BE1B1-A167-40E0-8F71-39AE4D298126}" type="presOf" srcId="{1F8D4BEF-B963-4029-B7BA-33014A6610C4}" destId="{F856D0CD-673E-4B8F-BB46-054BD73D90FE}" srcOrd="0" destOrd="0" presId="urn:microsoft.com/office/officeart/2005/8/layout/hierarchy3"/>
    <dgm:cxn modelId="{CC8BFAB5-93E5-4DB1-A126-B0DA93BA6F9F}" srcId="{6BAD6FBF-8BFD-43A1-8B29-85B035BF66E9}" destId="{536BAE00-1939-416B-B4F7-4BD55C8E6A37}" srcOrd="0" destOrd="0" parTransId="{F07BDDF5-F677-4877-BC6F-31DD89ED7554}" sibTransId="{DBADBAD2-B921-46B3-8380-3AF299BEE8E1}"/>
    <dgm:cxn modelId="{7EF852C2-DC18-469D-8C3A-54890CBD32F9}" type="presOf" srcId="{7925712D-CED9-4F27-8DD9-87C150521F06}" destId="{0199270B-3E4A-4909-81DB-6A187A601CE7}" srcOrd="0" destOrd="0" presId="urn:microsoft.com/office/officeart/2005/8/layout/hierarchy3"/>
    <dgm:cxn modelId="{0B6D33C9-6A52-416D-8151-9E0B0CE9B733}" type="presOf" srcId="{3FCE56DB-8792-4CB5-B646-34D79C4D4BA2}" destId="{0B9EFB02-BD91-4CCF-89F0-F3D8018BBC13}" srcOrd="1" destOrd="0" presId="urn:microsoft.com/office/officeart/2005/8/layout/hierarchy3"/>
    <dgm:cxn modelId="{D3BA6FCB-B382-4AC8-BBB6-673285650333}" type="presOf" srcId="{BC25EC03-5910-4CEB-9DE2-D5E25C41D432}" destId="{638A1FD3-9CF5-45C8-BA92-6C6E76C2AC72}" srcOrd="0" destOrd="0" presId="urn:microsoft.com/office/officeart/2005/8/layout/hierarchy3"/>
    <dgm:cxn modelId="{C77A08CD-A885-49B5-B82D-5F7FBFA26385}" type="presOf" srcId="{E74FA2CA-30B6-4230-ADD7-2E2A1121AAA7}" destId="{A7256F9B-FDAA-4D7C-AD9F-08B635110B0A}" srcOrd="0" destOrd="0" presId="urn:microsoft.com/office/officeart/2005/8/layout/hierarchy3"/>
    <dgm:cxn modelId="{E30AF5D0-677D-40F6-ABAF-710C2957F927}" type="presOf" srcId="{33886911-97D7-454C-8DBB-96C7E9AA60F3}" destId="{180F8F8B-4A0B-4435-ABC6-D381FCE3E949}" srcOrd="0" destOrd="0" presId="urn:microsoft.com/office/officeart/2005/8/layout/hierarchy3"/>
    <dgm:cxn modelId="{0CFEEED1-1847-49CB-988B-FBB415F820F1}" type="presOf" srcId="{2BD3ECC9-3EAE-4D9F-BEB2-F2AEC9369830}" destId="{0CCEACB2-8186-4CC3-BC4C-E45F58186A75}" srcOrd="0" destOrd="0" presId="urn:microsoft.com/office/officeart/2005/8/layout/hierarchy3"/>
    <dgm:cxn modelId="{205CB5E0-EE3C-42EE-BD7A-59B777C1F771}" srcId="{B38506B3-9DBA-429A-B158-F276E5440BC1}" destId="{BC25EC03-5910-4CEB-9DE2-D5E25C41D432}" srcOrd="0" destOrd="0" parTransId="{2BD3ECC9-3EAE-4D9F-BEB2-F2AEC9369830}" sibTransId="{7DC6D9AB-3613-455D-9A13-DA53DE83060F}"/>
    <dgm:cxn modelId="{348630E5-076C-40B2-8CB4-78BD1ABBCC6A}" srcId="{6BAD6FBF-8BFD-43A1-8B29-85B035BF66E9}" destId="{8C64A04C-BC14-44F6-8DAF-078A7716C80C}" srcOrd="1" destOrd="0" parTransId="{44B749A8-721A-4138-BBBB-A851347E189C}" sibTransId="{0B9E7757-7C2E-4F51-B00E-8031605F1372}"/>
    <dgm:cxn modelId="{625D48EF-0AE5-49DA-A4AF-76942FD8D05E}" type="presOf" srcId="{6BAD6FBF-8BFD-43A1-8B29-85B035BF66E9}" destId="{5E81DB4E-CB76-4B4A-8684-07669833032E}" srcOrd="0" destOrd="0" presId="urn:microsoft.com/office/officeart/2005/8/layout/hierarchy3"/>
    <dgm:cxn modelId="{5DBB86F1-A7CC-4CE6-9F5F-A002EAFE8E9A}" type="presOf" srcId="{5F2B6CB7-A64A-4FC0-9CBE-599520023488}" destId="{99B200F1-E2E5-4D2C-A69E-24639C4B688C}" srcOrd="0" destOrd="0" presId="urn:microsoft.com/office/officeart/2005/8/layout/hierarchy3"/>
    <dgm:cxn modelId="{5CB09BF1-84E8-4C4F-975E-718489C2B8FA}" type="presOf" srcId="{F07BDDF5-F677-4877-BC6F-31DD89ED7554}" destId="{E5FF580E-9853-411C-BE22-24A3628E8A4C}" srcOrd="0" destOrd="0" presId="urn:microsoft.com/office/officeart/2005/8/layout/hierarchy3"/>
    <dgm:cxn modelId="{7BC026F4-C18B-411A-AAAF-051E3AC6B7CB}" srcId="{B38506B3-9DBA-429A-B158-F276E5440BC1}" destId="{6388F0F0-C37A-47A4-83AC-5EBE3A83A459}" srcOrd="2" destOrd="0" parTransId="{82C2FCD5-452B-4B52-953F-066B904F5457}" sibTransId="{53DCC220-F140-4812-A07B-4D9AA039E15D}"/>
    <dgm:cxn modelId="{50CD6FE8-9123-41B9-847D-3D8CD22010EF}" type="presParOf" srcId="{0199270B-3E4A-4909-81DB-6A187A601CE7}" destId="{501450EE-7928-4054-AB2D-8D9FC92C174E}" srcOrd="0" destOrd="0" presId="urn:microsoft.com/office/officeart/2005/8/layout/hierarchy3"/>
    <dgm:cxn modelId="{942F7058-CCFE-4A1A-81D8-E64B6B50CCB4}" type="presParOf" srcId="{501450EE-7928-4054-AB2D-8D9FC92C174E}" destId="{30898470-F519-409B-9310-FB1CEDAB4E5C}" srcOrd="0" destOrd="0" presId="urn:microsoft.com/office/officeart/2005/8/layout/hierarchy3"/>
    <dgm:cxn modelId="{E7E1047E-A488-410D-9B58-0DF6399E75CB}" type="presParOf" srcId="{30898470-F519-409B-9310-FB1CEDAB4E5C}" destId="{5E81DB4E-CB76-4B4A-8684-07669833032E}" srcOrd="0" destOrd="0" presId="urn:microsoft.com/office/officeart/2005/8/layout/hierarchy3"/>
    <dgm:cxn modelId="{FA22065B-AE01-4F33-9887-8A4FA1F67310}" type="presParOf" srcId="{30898470-F519-409B-9310-FB1CEDAB4E5C}" destId="{3B347A18-D0E6-4577-8414-CE6BEDB10561}" srcOrd="1" destOrd="0" presId="urn:microsoft.com/office/officeart/2005/8/layout/hierarchy3"/>
    <dgm:cxn modelId="{6691ABF5-09EF-4A2A-ADD9-BE18DA3CCB33}" type="presParOf" srcId="{501450EE-7928-4054-AB2D-8D9FC92C174E}" destId="{9739ADD4-C1FF-4F1B-B782-D69F9B505732}" srcOrd="1" destOrd="0" presId="urn:microsoft.com/office/officeart/2005/8/layout/hierarchy3"/>
    <dgm:cxn modelId="{E4D2A232-0CD8-42BB-B196-FC214DB9A36D}" type="presParOf" srcId="{9739ADD4-C1FF-4F1B-B782-D69F9B505732}" destId="{E5FF580E-9853-411C-BE22-24A3628E8A4C}" srcOrd="0" destOrd="0" presId="urn:microsoft.com/office/officeart/2005/8/layout/hierarchy3"/>
    <dgm:cxn modelId="{CD0AF43A-4983-4483-A23D-ACF8C559B506}" type="presParOf" srcId="{9739ADD4-C1FF-4F1B-B782-D69F9B505732}" destId="{DE2D2682-DB27-4876-922C-9E4116F67E41}" srcOrd="1" destOrd="0" presId="urn:microsoft.com/office/officeart/2005/8/layout/hierarchy3"/>
    <dgm:cxn modelId="{05538F5D-C43C-4895-A69B-625FEFAC2A97}" type="presParOf" srcId="{9739ADD4-C1FF-4F1B-B782-D69F9B505732}" destId="{8E922605-B007-4E33-A8F1-C35413AB886D}" srcOrd="2" destOrd="0" presId="urn:microsoft.com/office/officeart/2005/8/layout/hierarchy3"/>
    <dgm:cxn modelId="{A785A2A2-CB55-4226-8F2A-4D9B13C2A37B}" type="presParOf" srcId="{9739ADD4-C1FF-4F1B-B782-D69F9B505732}" destId="{7C659AD4-E45A-4508-A790-F12572F5B17D}" srcOrd="3" destOrd="0" presId="urn:microsoft.com/office/officeart/2005/8/layout/hierarchy3"/>
    <dgm:cxn modelId="{B96C9D6E-79A8-4E5A-B8B4-3F798673DA36}" type="presParOf" srcId="{9739ADD4-C1FF-4F1B-B782-D69F9B505732}" destId="{99B200F1-E2E5-4D2C-A69E-24639C4B688C}" srcOrd="4" destOrd="0" presId="urn:microsoft.com/office/officeart/2005/8/layout/hierarchy3"/>
    <dgm:cxn modelId="{A253EE7A-6C79-4059-B22D-B6E130F04A47}" type="presParOf" srcId="{9739ADD4-C1FF-4F1B-B782-D69F9B505732}" destId="{96CFF31E-2215-4185-95C7-33401E28E220}" srcOrd="5" destOrd="0" presId="urn:microsoft.com/office/officeart/2005/8/layout/hierarchy3"/>
    <dgm:cxn modelId="{C0BACD3D-309B-4D42-80BC-C48321787BE6}" type="presParOf" srcId="{0199270B-3E4A-4909-81DB-6A187A601CE7}" destId="{F5C74D1A-9FC8-45EB-A227-730B435100A6}" srcOrd="1" destOrd="0" presId="urn:microsoft.com/office/officeart/2005/8/layout/hierarchy3"/>
    <dgm:cxn modelId="{BC593188-E29C-4767-8B0B-60A57BB05690}" type="presParOf" srcId="{F5C74D1A-9FC8-45EB-A227-730B435100A6}" destId="{42510392-BF5D-4BE2-9097-FB10EE9D52B7}" srcOrd="0" destOrd="0" presId="urn:microsoft.com/office/officeart/2005/8/layout/hierarchy3"/>
    <dgm:cxn modelId="{90389C63-5E09-44CA-A917-411741C4148F}" type="presParOf" srcId="{42510392-BF5D-4BE2-9097-FB10EE9D52B7}" destId="{66229D6F-1B59-47FE-BD12-774B5C4D7FC1}" srcOrd="0" destOrd="0" presId="urn:microsoft.com/office/officeart/2005/8/layout/hierarchy3"/>
    <dgm:cxn modelId="{F81C158B-D5AA-468B-B1D1-95506C229688}" type="presParOf" srcId="{42510392-BF5D-4BE2-9097-FB10EE9D52B7}" destId="{0B9EFB02-BD91-4CCF-89F0-F3D8018BBC13}" srcOrd="1" destOrd="0" presId="urn:microsoft.com/office/officeart/2005/8/layout/hierarchy3"/>
    <dgm:cxn modelId="{8698BEA1-8C9A-485D-971D-6313C69025CE}" type="presParOf" srcId="{F5C74D1A-9FC8-45EB-A227-730B435100A6}" destId="{0AC4A8CD-7132-4D56-BE32-6856A201C2D1}" srcOrd="1" destOrd="0" presId="urn:microsoft.com/office/officeart/2005/8/layout/hierarchy3"/>
    <dgm:cxn modelId="{687895DF-4316-4123-BC1F-D0DDD074C700}" type="presParOf" srcId="{0AC4A8CD-7132-4D56-BE32-6856A201C2D1}" destId="{4B3C9695-F4F5-4AE7-A29C-9D90D6FC7CED}" srcOrd="0" destOrd="0" presId="urn:microsoft.com/office/officeart/2005/8/layout/hierarchy3"/>
    <dgm:cxn modelId="{6463D7B5-7AEF-42F3-952A-82717445755E}" type="presParOf" srcId="{0AC4A8CD-7132-4D56-BE32-6856A201C2D1}" destId="{CCBD6D2B-4A75-4419-97F7-4D9A7BDB4F8B}" srcOrd="1" destOrd="0" presId="urn:microsoft.com/office/officeart/2005/8/layout/hierarchy3"/>
    <dgm:cxn modelId="{DC17D3D2-567D-4095-9370-7FA631EAB10C}" type="presParOf" srcId="{0AC4A8CD-7132-4D56-BE32-6856A201C2D1}" destId="{7F798343-A17C-4FB8-BC27-FAE978D51407}" srcOrd="2" destOrd="0" presId="urn:microsoft.com/office/officeart/2005/8/layout/hierarchy3"/>
    <dgm:cxn modelId="{1AA713C3-0F50-4ABB-8006-7AC4CC428A13}" type="presParOf" srcId="{0AC4A8CD-7132-4D56-BE32-6856A201C2D1}" destId="{D699FEAD-EDC8-4C13-9CB8-CF6F14686DE6}" srcOrd="3" destOrd="0" presId="urn:microsoft.com/office/officeart/2005/8/layout/hierarchy3"/>
    <dgm:cxn modelId="{30678637-5CB3-447B-A259-5D68C03AB0C7}" type="presParOf" srcId="{0AC4A8CD-7132-4D56-BE32-6856A201C2D1}" destId="{A7256F9B-FDAA-4D7C-AD9F-08B635110B0A}" srcOrd="4" destOrd="0" presId="urn:microsoft.com/office/officeart/2005/8/layout/hierarchy3"/>
    <dgm:cxn modelId="{084CA1DD-C67C-43EC-BBE9-2EB58B306448}" type="presParOf" srcId="{0AC4A8CD-7132-4D56-BE32-6856A201C2D1}" destId="{DFC39AAB-F2C5-4C9F-BF9F-9D30DE2C2B24}" srcOrd="5" destOrd="0" presId="urn:microsoft.com/office/officeart/2005/8/layout/hierarchy3"/>
    <dgm:cxn modelId="{D39E3A80-45B9-4EBA-83A2-EB148A54D11B}" type="presParOf" srcId="{0AC4A8CD-7132-4D56-BE32-6856A201C2D1}" destId="{A10FE2E4-57E3-4351-9FCA-1AC7737F212F}" srcOrd="6" destOrd="0" presId="urn:microsoft.com/office/officeart/2005/8/layout/hierarchy3"/>
    <dgm:cxn modelId="{ADA34F94-C9D3-490C-886D-0B5A3AA0BE9A}" type="presParOf" srcId="{0AC4A8CD-7132-4D56-BE32-6856A201C2D1}" destId="{180F8F8B-4A0B-4435-ABC6-D381FCE3E949}" srcOrd="7" destOrd="0" presId="urn:microsoft.com/office/officeart/2005/8/layout/hierarchy3"/>
    <dgm:cxn modelId="{0B61215D-872B-4FA8-9DC9-31BCF6444ADD}" type="presParOf" srcId="{0AC4A8CD-7132-4D56-BE32-6856A201C2D1}" destId="{20AE635D-771A-4912-BB2F-2A23EDFE9CAD}" srcOrd="8" destOrd="0" presId="urn:microsoft.com/office/officeart/2005/8/layout/hierarchy3"/>
    <dgm:cxn modelId="{8976F2DA-F9FF-4BF0-AB22-0BD2F70EDDF7}" type="presParOf" srcId="{0AC4A8CD-7132-4D56-BE32-6856A201C2D1}" destId="{F856D0CD-673E-4B8F-BB46-054BD73D90FE}" srcOrd="9" destOrd="0" presId="urn:microsoft.com/office/officeart/2005/8/layout/hierarchy3"/>
    <dgm:cxn modelId="{3C7551D2-280A-424D-BD17-DD5C5EC781BE}" type="presParOf" srcId="{0199270B-3E4A-4909-81DB-6A187A601CE7}" destId="{36D9BA67-8F8C-4B7E-9A71-53EBBB71EDD3}" srcOrd="2" destOrd="0" presId="urn:microsoft.com/office/officeart/2005/8/layout/hierarchy3"/>
    <dgm:cxn modelId="{1F1751EE-12C7-44F8-909C-86A8A4E59366}" type="presParOf" srcId="{36D9BA67-8F8C-4B7E-9A71-53EBBB71EDD3}" destId="{55A631BA-6392-4250-96E0-45133FB02792}" srcOrd="0" destOrd="0" presId="urn:microsoft.com/office/officeart/2005/8/layout/hierarchy3"/>
    <dgm:cxn modelId="{B84EA5E7-90C5-4794-BDD7-4E251F563644}" type="presParOf" srcId="{55A631BA-6392-4250-96E0-45133FB02792}" destId="{49BCFAC2-FBE7-4DB8-9C28-67761CF1E975}" srcOrd="0" destOrd="0" presId="urn:microsoft.com/office/officeart/2005/8/layout/hierarchy3"/>
    <dgm:cxn modelId="{64902AB0-F38B-40E1-96FC-6C9C689BF0DB}" type="presParOf" srcId="{55A631BA-6392-4250-96E0-45133FB02792}" destId="{BC723748-D148-42CB-AA20-95E182476655}" srcOrd="1" destOrd="0" presId="urn:microsoft.com/office/officeart/2005/8/layout/hierarchy3"/>
    <dgm:cxn modelId="{64D9B2C2-7AF4-45C8-B384-1253F3F2B6F5}" type="presParOf" srcId="{36D9BA67-8F8C-4B7E-9A71-53EBBB71EDD3}" destId="{7BFC848D-00D7-40A7-94CF-93FECC487399}" srcOrd="1" destOrd="0" presId="urn:microsoft.com/office/officeart/2005/8/layout/hierarchy3"/>
    <dgm:cxn modelId="{21E8CAB4-B915-4D60-B4C0-D44D7CC235F6}" type="presParOf" srcId="{7BFC848D-00D7-40A7-94CF-93FECC487399}" destId="{0CCEACB2-8186-4CC3-BC4C-E45F58186A75}" srcOrd="0" destOrd="0" presId="urn:microsoft.com/office/officeart/2005/8/layout/hierarchy3"/>
    <dgm:cxn modelId="{5F917F52-4AED-48BB-A895-47F13D4325F5}" type="presParOf" srcId="{7BFC848D-00D7-40A7-94CF-93FECC487399}" destId="{638A1FD3-9CF5-45C8-BA92-6C6E76C2AC72}" srcOrd="1" destOrd="0" presId="urn:microsoft.com/office/officeart/2005/8/layout/hierarchy3"/>
    <dgm:cxn modelId="{B3DE2EA9-6E64-4BFC-8C0F-D7D1C6930A8A}" type="presParOf" srcId="{7BFC848D-00D7-40A7-94CF-93FECC487399}" destId="{1E3BF541-87B4-4CF8-A36A-A039787418BA}" srcOrd="2" destOrd="0" presId="urn:microsoft.com/office/officeart/2005/8/layout/hierarchy3"/>
    <dgm:cxn modelId="{595FA0EE-7A65-4887-A0E2-62577B3F7442}" type="presParOf" srcId="{7BFC848D-00D7-40A7-94CF-93FECC487399}" destId="{AC4912FF-B1E4-4FD9-A572-DA1BA1C1A501}" srcOrd="3" destOrd="0" presId="urn:microsoft.com/office/officeart/2005/8/layout/hierarchy3"/>
    <dgm:cxn modelId="{F0702E97-02BB-46C6-B4FA-2838C3E490C0}" type="presParOf" srcId="{7BFC848D-00D7-40A7-94CF-93FECC487399}" destId="{7407FB9B-E0EE-4F01-B561-376F235825E7}" srcOrd="4" destOrd="0" presId="urn:microsoft.com/office/officeart/2005/8/layout/hierarchy3"/>
    <dgm:cxn modelId="{A2003564-0012-46C1-A84F-D3E41DEF6B2C}" type="presParOf" srcId="{7BFC848D-00D7-40A7-94CF-93FECC487399}" destId="{40104B21-E0A3-4E3F-9FA6-3C9232A94773}" srcOrd="5" destOrd="0" presId="urn:microsoft.com/office/officeart/2005/8/layout/hierarchy3"/>
  </dgm:cxnLst>
  <dgm:bg/>
  <dgm:whole>
    <a:ln w="6350">
      <a:prstDash val="soli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1DB4E-CB76-4B4A-8684-07669833032E}">
      <dsp:nvSpPr>
        <dsp:cNvPr id="0" name=""/>
        <dsp:cNvSpPr/>
      </dsp:nvSpPr>
      <dsp:spPr>
        <a:xfrm>
          <a:off x="402170" y="754"/>
          <a:ext cx="2012791" cy="748181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bg1"/>
              </a:solidFill>
            </a:rPr>
            <a:t>EEA + </a:t>
          </a:r>
          <a:r>
            <a:rPr lang="fr-BE" sz="1400" b="1" kern="1200" dirty="0" err="1">
              <a:solidFill>
                <a:schemeClr val="bg1"/>
              </a:solidFill>
            </a:rPr>
            <a:t>Switzerland</a:t>
          </a:r>
          <a:endParaRPr lang="fr-FR" sz="1400" b="1" kern="1200" dirty="0">
            <a:solidFill>
              <a:schemeClr val="bg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bg1"/>
              </a:solidFill>
            </a:rPr>
            <a:t>&amp; </a:t>
          </a:r>
          <a:r>
            <a:rPr lang="fr-FR" sz="1400" b="1" kern="1200" dirty="0" err="1">
              <a:solidFill>
                <a:schemeClr val="bg1"/>
              </a:solidFill>
            </a:rPr>
            <a:t>bilateral</a:t>
          </a:r>
          <a:r>
            <a:rPr lang="fr-FR" sz="1400" b="1" kern="1200" dirty="0">
              <a:solidFill>
                <a:schemeClr val="bg1"/>
              </a:solidFill>
            </a:rPr>
            <a:t> countries*</a:t>
          </a:r>
        </a:p>
      </dsp:txBody>
      <dsp:txXfrm>
        <a:off x="424083" y="22667"/>
        <a:ext cx="1968965" cy="704355"/>
      </dsp:txXfrm>
    </dsp:sp>
    <dsp:sp modelId="{E5FF580E-9853-411C-BE22-24A3628E8A4C}">
      <dsp:nvSpPr>
        <dsp:cNvPr id="0" name=""/>
        <dsp:cNvSpPr/>
      </dsp:nvSpPr>
      <dsp:spPr>
        <a:xfrm>
          <a:off x="603449" y="748935"/>
          <a:ext cx="352151" cy="496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6549"/>
              </a:lnTo>
              <a:lnTo>
                <a:pt x="352151" y="496549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2D2682-DB27-4876-922C-9E4116F67E41}">
      <dsp:nvSpPr>
        <dsp:cNvPr id="0" name=""/>
        <dsp:cNvSpPr/>
      </dsp:nvSpPr>
      <dsp:spPr>
        <a:xfrm>
          <a:off x="955601" y="859223"/>
          <a:ext cx="1107443" cy="772524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18000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Request for registration “EHIC”</a:t>
          </a:r>
          <a:endParaRPr lang="fr-FR" sz="1200" kern="1200" dirty="0"/>
        </a:p>
      </dsp:txBody>
      <dsp:txXfrm>
        <a:off x="978227" y="881849"/>
        <a:ext cx="1062191" cy="727272"/>
      </dsp:txXfrm>
    </dsp:sp>
    <dsp:sp modelId="{8E922605-B007-4E33-A8F1-C35413AB886D}">
      <dsp:nvSpPr>
        <dsp:cNvPr id="0" name=""/>
        <dsp:cNvSpPr/>
      </dsp:nvSpPr>
      <dsp:spPr>
        <a:xfrm>
          <a:off x="603449" y="748935"/>
          <a:ext cx="346138" cy="1908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8034"/>
              </a:lnTo>
              <a:lnTo>
                <a:pt x="346138" y="1908034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659AD4-E45A-4508-A790-F12572F5B17D}">
      <dsp:nvSpPr>
        <dsp:cNvPr id="0" name=""/>
        <dsp:cNvSpPr/>
      </dsp:nvSpPr>
      <dsp:spPr>
        <a:xfrm>
          <a:off x="949588" y="1732102"/>
          <a:ext cx="1107443" cy="1849734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18000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Copy of European Health Insurance Card </a:t>
          </a:r>
          <a:r>
            <a:rPr lang="en-GB" sz="1200" b="1" kern="1200" dirty="0"/>
            <a:t>+ </a:t>
          </a:r>
          <a:r>
            <a:rPr lang="en-GB" sz="1200" kern="1200" dirty="0"/>
            <a:t>3 months validity minimum/ Convention document </a:t>
          </a:r>
          <a:endParaRPr lang="fr-FR" sz="1200" kern="1200" dirty="0"/>
        </a:p>
      </dsp:txBody>
      <dsp:txXfrm>
        <a:off x="982024" y="1764538"/>
        <a:ext cx="1042571" cy="1784862"/>
      </dsp:txXfrm>
    </dsp:sp>
    <dsp:sp modelId="{99B200F1-E2E5-4D2C-A69E-24639C4B688C}">
      <dsp:nvSpPr>
        <dsp:cNvPr id="0" name=""/>
        <dsp:cNvSpPr/>
      </dsp:nvSpPr>
      <dsp:spPr>
        <a:xfrm>
          <a:off x="603449" y="748935"/>
          <a:ext cx="370169" cy="3229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9352"/>
              </a:lnTo>
              <a:lnTo>
                <a:pt x="370169" y="3229352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CFF31E-2215-4185-95C7-33401E28E220}">
      <dsp:nvSpPr>
        <dsp:cNvPr id="0" name=""/>
        <dsp:cNvSpPr/>
      </dsp:nvSpPr>
      <dsp:spPr>
        <a:xfrm>
          <a:off x="973619" y="3693979"/>
          <a:ext cx="1107443" cy="568616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18000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Copy of ID/ passport</a:t>
          </a:r>
          <a:endParaRPr lang="fr-FR" sz="1200" kern="1200" dirty="0"/>
        </a:p>
      </dsp:txBody>
      <dsp:txXfrm>
        <a:off x="990273" y="3710633"/>
        <a:ext cx="1074135" cy="535308"/>
      </dsp:txXfrm>
    </dsp:sp>
    <dsp:sp modelId="{66229D6F-1B59-47FE-BD12-774B5C4D7FC1}">
      <dsp:nvSpPr>
        <dsp:cNvPr id="0" name=""/>
        <dsp:cNvSpPr/>
      </dsp:nvSpPr>
      <dsp:spPr>
        <a:xfrm>
          <a:off x="3381677" y="754"/>
          <a:ext cx="1384303" cy="754321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>
              <a:solidFill>
                <a:schemeClr val="bg1"/>
              </a:solidFill>
            </a:rPr>
            <a:t>Rest of the world and registered in Belgium</a:t>
          </a:r>
        </a:p>
      </dsp:txBody>
      <dsp:txXfrm>
        <a:off x="3403770" y="22847"/>
        <a:ext cx="1340117" cy="710135"/>
      </dsp:txXfrm>
    </dsp:sp>
    <dsp:sp modelId="{4B3C9695-F4F5-4AE7-A29C-9D90D6FC7CED}">
      <dsp:nvSpPr>
        <dsp:cNvPr id="0" name=""/>
        <dsp:cNvSpPr/>
      </dsp:nvSpPr>
      <dsp:spPr>
        <a:xfrm>
          <a:off x="3520107" y="755075"/>
          <a:ext cx="341003" cy="4578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7810"/>
              </a:lnTo>
              <a:lnTo>
                <a:pt x="341003" y="457810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BD6D2B-4A75-4419-97F7-4D9A7BDB4F8B}">
      <dsp:nvSpPr>
        <dsp:cNvPr id="0" name=""/>
        <dsp:cNvSpPr/>
      </dsp:nvSpPr>
      <dsp:spPr>
        <a:xfrm>
          <a:off x="3861111" y="866809"/>
          <a:ext cx="1107443" cy="692151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18000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Request for registration</a:t>
          </a:r>
          <a:endParaRPr lang="fr-FR" sz="1200" kern="1200"/>
        </a:p>
      </dsp:txBody>
      <dsp:txXfrm>
        <a:off x="3881383" y="887081"/>
        <a:ext cx="1066899" cy="651607"/>
      </dsp:txXfrm>
    </dsp:sp>
    <dsp:sp modelId="{7F798343-A17C-4FB8-BC27-FAE978D51407}">
      <dsp:nvSpPr>
        <dsp:cNvPr id="0" name=""/>
        <dsp:cNvSpPr/>
      </dsp:nvSpPr>
      <dsp:spPr>
        <a:xfrm>
          <a:off x="3520107" y="755075"/>
          <a:ext cx="332686" cy="1250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0213"/>
              </a:lnTo>
              <a:lnTo>
                <a:pt x="332686" y="1250213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99FEAD-EDC8-4C13-9CB8-CF6F14686DE6}">
      <dsp:nvSpPr>
        <dsp:cNvPr id="0" name=""/>
        <dsp:cNvSpPr/>
      </dsp:nvSpPr>
      <dsp:spPr>
        <a:xfrm>
          <a:off x="3852794" y="1659212"/>
          <a:ext cx="1107443" cy="692151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18000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Copy of your Belgian residence permit</a:t>
          </a:r>
          <a:endParaRPr lang="fr-FR" sz="1200" kern="1200"/>
        </a:p>
      </dsp:txBody>
      <dsp:txXfrm>
        <a:off x="3873066" y="1679484"/>
        <a:ext cx="1066899" cy="651607"/>
      </dsp:txXfrm>
    </dsp:sp>
    <dsp:sp modelId="{A7256F9B-FDAA-4D7C-AD9F-08B635110B0A}">
      <dsp:nvSpPr>
        <dsp:cNvPr id="0" name=""/>
        <dsp:cNvSpPr/>
      </dsp:nvSpPr>
      <dsp:spPr>
        <a:xfrm>
          <a:off x="3520107" y="755075"/>
          <a:ext cx="346186" cy="2059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9241"/>
              </a:lnTo>
              <a:lnTo>
                <a:pt x="346186" y="2059241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C39AAB-F2C5-4C9F-BF9F-9D30DE2C2B24}">
      <dsp:nvSpPr>
        <dsp:cNvPr id="0" name=""/>
        <dsp:cNvSpPr/>
      </dsp:nvSpPr>
      <dsp:spPr>
        <a:xfrm>
          <a:off x="3866294" y="2468241"/>
          <a:ext cx="1107443" cy="692151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18000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School/</a:t>
          </a:r>
          <a:br>
            <a:rPr lang="en-GB" sz="1200" kern="1200" dirty="0"/>
          </a:br>
          <a:r>
            <a:rPr lang="en-GB" sz="1200" kern="1200" dirty="0"/>
            <a:t>university certificate</a:t>
          </a:r>
          <a:endParaRPr lang="fr-FR" sz="1200" kern="1200" dirty="0"/>
        </a:p>
      </dsp:txBody>
      <dsp:txXfrm>
        <a:off x="3886566" y="2488513"/>
        <a:ext cx="1066899" cy="651607"/>
      </dsp:txXfrm>
    </dsp:sp>
    <dsp:sp modelId="{A10FE2E4-57E3-4351-9FCA-1AC7737F212F}">
      <dsp:nvSpPr>
        <dsp:cNvPr id="0" name=""/>
        <dsp:cNvSpPr/>
      </dsp:nvSpPr>
      <dsp:spPr>
        <a:xfrm>
          <a:off x="3520107" y="755075"/>
          <a:ext cx="322952" cy="2922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2940"/>
              </a:lnTo>
              <a:lnTo>
                <a:pt x="322952" y="2922940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0F8F8B-4A0B-4435-ABC6-D381FCE3E949}">
      <dsp:nvSpPr>
        <dsp:cNvPr id="0" name=""/>
        <dsp:cNvSpPr/>
      </dsp:nvSpPr>
      <dsp:spPr>
        <a:xfrm>
          <a:off x="3843060" y="3273587"/>
          <a:ext cx="1107443" cy="808855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18000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Household composition from the city Hall</a:t>
          </a:r>
          <a:endParaRPr lang="fr-FR" sz="1200" kern="1200" dirty="0"/>
        </a:p>
      </dsp:txBody>
      <dsp:txXfrm>
        <a:off x="3866751" y="3297278"/>
        <a:ext cx="1060061" cy="761473"/>
      </dsp:txXfrm>
    </dsp:sp>
    <dsp:sp modelId="{20AE635D-771A-4912-BB2F-2A23EDFE9CAD}">
      <dsp:nvSpPr>
        <dsp:cNvPr id="0" name=""/>
        <dsp:cNvSpPr/>
      </dsp:nvSpPr>
      <dsp:spPr>
        <a:xfrm>
          <a:off x="3520107" y="755075"/>
          <a:ext cx="331956" cy="3811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1490"/>
              </a:lnTo>
              <a:lnTo>
                <a:pt x="331956" y="3811490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56D0CD-673E-4B8F-BB46-054BD73D90FE}">
      <dsp:nvSpPr>
        <dsp:cNvPr id="0" name=""/>
        <dsp:cNvSpPr/>
      </dsp:nvSpPr>
      <dsp:spPr>
        <a:xfrm>
          <a:off x="3852063" y="4226556"/>
          <a:ext cx="1107443" cy="680018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18000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Document "</a:t>
          </a:r>
          <a:r>
            <a:rPr lang="en-GB" sz="1200" kern="1200" dirty="0" err="1"/>
            <a:t>Résident</a:t>
          </a:r>
          <a:r>
            <a:rPr lang="en-GB" sz="1200" kern="1200" dirty="0"/>
            <a:t>" given by  Partenamut</a:t>
          </a:r>
          <a:endParaRPr lang="fr-FR" sz="1200" b="0" kern="1200" dirty="0"/>
        </a:p>
      </dsp:txBody>
      <dsp:txXfrm>
        <a:off x="3871980" y="4246473"/>
        <a:ext cx="1067609" cy="640184"/>
      </dsp:txXfrm>
    </dsp:sp>
    <dsp:sp modelId="{49BCFAC2-FBE7-4DB8-9C28-67761CF1E975}">
      <dsp:nvSpPr>
        <dsp:cNvPr id="0" name=""/>
        <dsp:cNvSpPr/>
      </dsp:nvSpPr>
      <dsp:spPr>
        <a:xfrm>
          <a:off x="5631766" y="754"/>
          <a:ext cx="1384303" cy="76481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>
              <a:solidFill>
                <a:schemeClr val="bg1"/>
              </a:solidFill>
            </a:rPr>
            <a:t>Rest of the world and NOT registered in Belgium</a:t>
          </a:r>
        </a:p>
      </dsp:txBody>
      <dsp:txXfrm>
        <a:off x="5654167" y="23155"/>
        <a:ext cx="1339501" cy="720012"/>
      </dsp:txXfrm>
    </dsp:sp>
    <dsp:sp modelId="{0CCEACB2-8186-4CC3-BC4C-E45F58186A75}">
      <dsp:nvSpPr>
        <dsp:cNvPr id="0" name=""/>
        <dsp:cNvSpPr/>
      </dsp:nvSpPr>
      <dsp:spPr>
        <a:xfrm>
          <a:off x="5770196" y="765568"/>
          <a:ext cx="266453" cy="457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7000"/>
              </a:lnTo>
              <a:lnTo>
                <a:pt x="266453" y="457000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8A1FD3-9CF5-45C8-BA92-6C6E76C2AC72}">
      <dsp:nvSpPr>
        <dsp:cNvPr id="0" name=""/>
        <dsp:cNvSpPr/>
      </dsp:nvSpPr>
      <dsp:spPr>
        <a:xfrm>
          <a:off x="6036650" y="876492"/>
          <a:ext cx="1107443" cy="692151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18000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Request for registration</a:t>
          </a:r>
          <a:endParaRPr lang="fr-FR" sz="1200" kern="1200"/>
        </a:p>
      </dsp:txBody>
      <dsp:txXfrm>
        <a:off x="6056922" y="896764"/>
        <a:ext cx="1066899" cy="651607"/>
      </dsp:txXfrm>
    </dsp:sp>
    <dsp:sp modelId="{1E3BF541-87B4-4CF8-A36A-A039787418BA}">
      <dsp:nvSpPr>
        <dsp:cNvPr id="0" name=""/>
        <dsp:cNvSpPr/>
      </dsp:nvSpPr>
      <dsp:spPr>
        <a:xfrm>
          <a:off x="5770196" y="765568"/>
          <a:ext cx="266464" cy="1177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7080"/>
              </a:lnTo>
              <a:lnTo>
                <a:pt x="266464" y="1177080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912FF-B1E4-4FD9-A572-DA1BA1C1A501}">
      <dsp:nvSpPr>
        <dsp:cNvPr id="0" name=""/>
        <dsp:cNvSpPr/>
      </dsp:nvSpPr>
      <dsp:spPr>
        <a:xfrm>
          <a:off x="6036661" y="1673823"/>
          <a:ext cx="1107443" cy="537649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18000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Copy of ID/ passport </a:t>
          </a:r>
          <a:endParaRPr lang="fr-FR" sz="1200" kern="1200"/>
        </a:p>
      </dsp:txBody>
      <dsp:txXfrm>
        <a:off x="6052408" y="1689570"/>
        <a:ext cx="1075949" cy="506155"/>
      </dsp:txXfrm>
    </dsp:sp>
    <dsp:sp modelId="{7407FB9B-E0EE-4F01-B561-376F235825E7}">
      <dsp:nvSpPr>
        <dsp:cNvPr id="0" name=""/>
        <dsp:cNvSpPr/>
      </dsp:nvSpPr>
      <dsp:spPr>
        <a:xfrm>
          <a:off x="5770196" y="765568"/>
          <a:ext cx="263075" cy="18551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5174"/>
              </a:lnTo>
              <a:lnTo>
                <a:pt x="263075" y="1855174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104B21-E0A3-4E3F-9FA6-3C9232A94773}">
      <dsp:nvSpPr>
        <dsp:cNvPr id="0" name=""/>
        <dsp:cNvSpPr/>
      </dsp:nvSpPr>
      <dsp:spPr>
        <a:xfrm>
          <a:off x="6033272" y="2325062"/>
          <a:ext cx="1107443" cy="591360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18000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School/</a:t>
          </a:r>
          <a:br>
            <a:rPr lang="en-GB" sz="1200" kern="1200" dirty="0"/>
          </a:br>
          <a:r>
            <a:rPr lang="en-GB" sz="1200" kern="1200" dirty="0"/>
            <a:t>university certificate</a:t>
          </a:r>
          <a:endParaRPr lang="fr-FR" sz="1200" kern="1200" dirty="0"/>
        </a:p>
      </dsp:txBody>
      <dsp:txXfrm>
        <a:off x="6050592" y="2342382"/>
        <a:ext cx="1072803" cy="556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29698-26A6-4C1F-B5B9-7CD087FF0A8F}" type="datetimeFigureOut">
              <a:rPr lang="fr-BE" smtClean="0"/>
              <a:t>19-01-23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94BC-07E2-4FD3-8C5B-C6B8CCFDF1F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23716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4494BC-07E2-4FD3-8C5B-C6B8CCFDF1F3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41935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5DCE-CD98-480A-B398-4A656B6EBE8A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3C8B4AB-BBB0-4116-9763-510E154B6A5E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5DCE-CD98-480A-B398-4A656B6EBE8A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B4AB-BBB0-4116-9763-510E154B6A5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5DCE-CD98-480A-B398-4A656B6EBE8A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B4AB-BBB0-4116-9763-510E154B6A5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5DCE-CD98-480A-B398-4A656B6EBE8A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B4AB-BBB0-4116-9763-510E154B6A5E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5DCE-CD98-480A-B398-4A656B6EBE8A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3C8B4AB-BBB0-4116-9763-510E154B6A5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5DCE-CD98-480A-B398-4A656B6EBE8A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B4AB-BBB0-4116-9763-510E154B6A5E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5DCE-CD98-480A-B398-4A656B6EBE8A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B4AB-BBB0-4116-9763-510E154B6A5E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5DCE-CD98-480A-B398-4A656B6EBE8A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B4AB-BBB0-4116-9763-510E154B6A5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5DCE-CD98-480A-B398-4A656B6EBE8A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B4AB-BBB0-4116-9763-510E154B6A5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5DCE-CD98-480A-B398-4A656B6EBE8A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B4AB-BBB0-4116-9763-510E154B6A5E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5DCE-CD98-480A-B398-4A656B6EBE8A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3C8B4AB-BBB0-4116-9763-510E154B6A5E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4165DCE-CD98-480A-B398-4A656B6EBE8A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3C8B4AB-BBB0-4116-9763-510E154B6A5E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students@healthinsurance.b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Health insurance </a:t>
            </a:r>
          </a:p>
        </p:txBody>
      </p:sp>
      <p:sp>
        <p:nvSpPr>
          <p:cNvPr id="4" name="Rectangle 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286" y="3240460"/>
            <a:ext cx="4468735" cy="243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0B24B89-F290-4E37-B8E0-B0AFCAB8F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255" y="5661248"/>
            <a:ext cx="2951314" cy="10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310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796950"/>
          </a:xfrm>
        </p:spPr>
        <p:txBody>
          <a:bodyPr/>
          <a:lstStyle/>
          <a:p>
            <a:r>
              <a:rPr lang="fr-BE" dirty="0">
                <a:solidFill>
                  <a:schemeClr val="accent1"/>
                </a:solidFill>
              </a:rPr>
              <a:t>Contact us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71600" y="1632986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en-US" altLang="nl-NL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To become a member</a:t>
            </a:r>
            <a:endParaRPr lang="en-US" sz="2000" dirty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èche droite rayée 7"/>
          <p:cNvSpPr/>
          <p:nvPr/>
        </p:nvSpPr>
        <p:spPr>
          <a:xfrm>
            <a:off x="3563888" y="1511388"/>
            <a:ext cx="1224136" cy="612528"/>
          </a:xfrm>
          <a:prstGeom prst="striped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971600" y="349171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en-US" altLang="nl-NL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If questions once a member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lèche droite rayée 9"/>
          <p:cNvSpPr/>
          <p:nvPr/>
        </p:nvSpPr>
        <p:spPr>
          <a:xfrm>
            <a:off x="3563888" y="3392536"/>
            <a:ext cx="1224136" cy="612528"/>
          </a:xfrm>
          <a:prstGeom prst="striped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932040" y="1628800"/>
            <a:ext cx="360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BE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students@healthinsurance.be</a:t>
            </a:r>
            <a:endParaRPr lang="fr-BE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2"/>
              </a:buClr>
            </a:pPr>
            <a:endParaRPr lang="fr-BE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Clr>
                <a:schemeClr val="tx2"/>
              </a:buClr>
            </a:pPr>
            <a:r>
              <a:rPr lang="fr-BE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+ Name of your school/university in </a:t>
            </a:r>
          </a:p>
          <a:p>
            <a:pPr marL="0" lvl="1">
              <a:buClr>
                <a:schemeClr val="tx2"/>
              </a:buClr>
            </a:pPr>
            <a:r>
              <a:rPr lang="en-US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subject</a:t>
            </a:r>
          </a:p>
          <a:p>
            <a:pPr>
              <a:buClr>
                <a:schemeClr val="tx2"/>
              </a:buClr>
            </a:pPr>
            <a:endParaRPr lang="fr-BE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004048" y="3404899"/>
            <a:ext cx="36004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BE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Via </a:t>
            </a:r>
            <a:r>
              <a:rPr lang="fr-BE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our</a:t>
            </a:r>
            <a:r>
              <a:rPr lang="fr-BE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contact </a:t>
            </a:r>
            <a:r>
              <a:rPr lang="fr-BE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form</a:t>
            </a:r>
            <a:r>
              <a:rPr lang="fr-BE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on </a:t>
            </a:r>
          </a:p>
          <a:p>
            <a:endParaRPr lang="fr-BE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B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fr-BE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www.partenamut.be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BE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BE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02 444 47 00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fr-BE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Clr>
                <a:schemeClr val="tx2"/>
              </a:buClr>
            </a:pPr>
            <a:r>
              <a:rPr lang="fr-BE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</a:t>
            </a:r>
          </a:p>
        </p:txBody>
      </p:sp>
      <p:pic>
        <p:nvPicPr>
          <p:cNvPr id="1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96C89BFC-2419-4937-B34B-9B12A1057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255" y="5661248"/>
            <a:ext cx="2951314" cy="10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75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79695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Health Care </a:t>
            </a:r>
            <a:r>
              <a:rPr lang="fr-BE" dirty="0">
                <a:solidFill>
                  <a:schemeClr val="accent1"/>
                </a:solidFill>
              </a:rPr>
              <a:t>in Belgium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</a:rPr>
              <a:t>Belgium offers a </a:t>
            </a:r>
            <a:r>
              <a:rPr lang="en-US" sz="2000" b="1" dirty="0">
                <a:solidFill>
                  <a:schemeClr val="tx2"/>
                </a:solidFill>
              </a:rPr>
              <a:t>public</a:t>
            </a:r>
            <a:r>
              <a:rPr lang="en-US" sz="2000" dirty="0">
                <a:solidFill>
                  <a:schemeClr val="tx2"/>
                </a:solidFill>
              </a:rPr>
              <a:t> health care system of high-quality.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2"/>
                </a:solidFill>
              </a:rPr>
              <a:t>Free choice </a:t>
            </a:r>
            <a:r>
              <a:rPr lang="en-US" sz="2000" dirty="0">
                <a:solidFill>
                  <a:schemeClr val="tx2"/>
                </a:solidFill>
              </a:rPr>
              <a:t>of doctor, hospital, pharmacy, etc.</a:t>
            </a:r>
          </a:p>
          <a:p>
            <a:pPr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2"/>
                </a:solidFill>
              </a:rPr>
              <a:t>Partial reimbursement </a:t>
            </a:r>
            <a:r>
              <a:rPr lang="en-US" sz="2000" dirty="0">
                <a:solidFill>
                  <a:schemeClr val="tx2"/>
                </a:solidFill>
              </a:rPr>
              <a:t>of health care expenses </a:t>
            </a:r>
          </a:p>
          <a:p>
            <a:pPr lvl="2">
              <a:buClr>
                <a:schemeClr val="accent2"/>
              </a:buClr>
              <a:buFont typeface="Calibri" panose="020F0502020204030204" pitchFamily="34" charset="0"/>
              <a:buChar char="–"/>
            </a:pPr>
            <a:r>
              <a:rPr lang="en-US" sz="1800" i="1" dirty="0">
                <a:solidFill>
                  <a:schemeClr val="tx2"/>
                </a:solidFill>
              </a:rPr>
              <a:t>Doctor</a:t>
            </a:r>
          </a:p>
          <a:p>
            <a:pPr lvl="2">
              <a:buClr>
                <a:schemeClr val="accent2"/>
              </a:buClr>
              <a:buFont typeface="Calibri" panose="020F0502020204030204" pitchFamily="34" charset="0"/>
              <a:buChar char="–"/>
            </a:pPr>
            <a:r>
              <a:rPr lang="en-US" sz="1800" i="1" dirty="0">
                <a:solidFill>
                  <a:schemeClr val="tx2"/>
                </a:solidFill>
              </a:rPr>
              <a:t>Medecines</a:t>
            </a:r>
          </a:p>
          <a:p>
            <a:pPr lvl="2">
              <a:buClr>
                <a:schemeClr val="accent2"/>
              </a:buClr>
              <a:buFont typeface="Calibri" panose="020F0502020204030204" pitchFamily="34" charset="0"/>
              <a:buChar char="–"/>
            </a:pPr>
            <a:r>
              <a:rPr lang="en-US" sz="1800" i="1" dirty="0">
                <a:solidFill>
                  <a:schemeClr val="tx2"/>
                </a:solidFill>
              </a:rPr>
              <a:t>Hospital</a:t>
            </a:r>
          </a:p>
          <a:p>
            <a:pPr marL="274320" lvl="1" indent="0">
              <a:spcBef>
                <a:spcPts val="1200"/>
              </a:spcBef>
              <a:buClr>
                <a:srgbClr val="FFC000"/>
              </a:buClr>
              <a:buSzPct val="100000"/>
              <a:buNone/>
            </a:pPr>
            <a:r>
              <a:rPr lang="en-US" sz="1800" dirty="0">
                <a:solidFill>
                  <a:schemeClr val="tx2"/>
                </a:solidFill>
              </a:rPr>
              <a:t>Reimbursements are </a:t>
            </a:r>
            <a:r>
              <a:rPr lang="en-US" sz="1800" b="1" dirty="0">
                <a:solidFill>
                  <a:schemeClr val="tx2"/>
                </a:solidFill>
              </a:rPr>
              <a:t>based on the national tariffs </a:t>
            </a:r>
            <a:r>
              <a:rPr lang="en-US" sz="1800" dirty="0">
                <a:solidFill>
                  <a:schemeClr val="tx2"/>
                </a:solidFill>
              </a:rPr>
              <a:t>given by the National Institute for Sickness and Invalidity Insurance (INAMI/RIZIV). </a:t>
            </a:r>
          </a:p>
          <a:p>
            <a:pPr>
              <a:buFont typeface="Calibri" panose="020F0502020204030204" pitchFamily="34" charset="0"/>
              <a:buChar char="‐"/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 algn="just">
              <a:lnSpc>
                <a:spcPct val="90000"/>
              </a:lnSpc>
              <a:spcBef>
                <a:spcPct val="0"/>
              </a:spcBef>
              <a:buClr>
                <a:srgbClr val="000066"/>
              </a:buClr>
              <a:buNone/>
            </a:pPr>
            <a:endParaRPr lang="en-GB" altLang="fr-FR" sz="2200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fr-FR" dirty="0"/>
          </a:p>
        </p:txBody>
      </p:sp>
      <p:pic>
        <p:nvPicPr>
          <p:cNvPr id="5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89545CC-3D2B-4027-A8CF-28E4FCD8F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255" y="5661248"/>
            <a:ext cx="2951314" cy="10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454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toile à 12 branches 7"/>
          <p:cNvSpPr/>
          <p:nvPr/>
        </p:nvSpPr>
        <p:spPr>
          <a:xfrm>
            <a:off x="7380312" y="908720"/>
            <a:ext cx="895350" cy="847725"/>
          </a:xfrm>
          <a:prstGeom prst="star12">
            <a:avLst/>
          </a:prstGeom>
          <a:noFill/>
          <a:ln w="15875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7" name="Étoile à 12 branches 6"/>
          <p:cNvSpPr/>
          <p:nvPr/>
        </p:nvSpPr>
        <p:spPr>
          <a:xfrm>
            <a:off x="5044802" y="908720"/>
            <a:ext cx="895350" cy="847725"/>
          </a:xfrm>
          <a:prstGeom prst="star12">
            <a:avLst/>
          </a:prstGeom>
          <a:noFill/>
          <a:ln w="15875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" name="Étoile à 12 branches 5"/>
          <p:cNvSpPr/>
          <p:nvPr/>
        </p:nvSpPr>
        <p:spPr>
          <a:xfrm>
            <a:off x="2627784" y="925091"/>
            <a:ext cx="895350" cy="847725"/>
          </a:xfrm>
          <a:prstGeom prst="star12">
            <a:avLst/>
          </a:prstGeom>
          <a:noFill/>
          <a:ln w="15875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760040" y="188640"/>
            <a:ext cx="7772400" cy="796950"/>
          </a:xfrm>
        </p:spPr>
        <p:txBody>
          <a:bodyPr/>
          <a:lstStyle/>
          <a:p>
            <a:r>
              <a:rPr lang="fr-BE" dirty="0">
                <a:solidFill>
                  <a:schemeClr val="accent1"/>
                </a:solidFill>
              </a:rPr>
              <a:t>Registration: 3 </a:t>
            </a:r>
            <a:r>
              <a:rPr lang="fr-BE" dirty="0" err="1">
                <a:solidFill>
                  <a:schemeClr val="accent1"/>
                </a:solidFill>
              </a:rPr>
              <a:t>possibilities</a:t>
            </a:r>
            <a:endParaRPr lang="fr-FR" dirty="0">
              <a:solidFill>
                <a:schemeClr val="accent1"/>
              </a:solidFill>
              <a:highlight>
                <a:srgbClr val="FFFF00"/>
              </a:highlight>
            </a:endParaRPr>
          </a:p>
        </p:txBody>
      </p:sp>
      <p:sp>
        <p:nvSpPr>
          <p:cNvPr id="10" name="Zone de texte 2"/>
          <p:cNvSpPr txBox="1">
            <a:spLocks noChangeArrowheads="1"/>
          </p:cNvSpPr>
          <p:nvPr/>
        </p:nvSpPr>
        <p:spPr bwMode="auto">
          <a:xfrm>
            <a:off x="5111477" y="1124744"/>
            <a:ext cx="828675" cy="73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BE" sz="1000" dirty="0">
                <a:solidFill>
                  <a:srgbClr val="1F497D"/>
                </a:solidFill>
                <a:effectLst/>
                <a:latin typeface="Calibri"/>
                <a:ea typeface="Calibri"/>
                <a:cs typeface="Times New Roman"/>
              </a:rPr>
              <a:t>    </a:t>
            </a:r>
            <a:r>
              <a:rPr lang="fr-BE" sz="1100" b="1" dirty="0">
                <a:solidFill>
                  <a:srgbClr val="1F497D"/>
                </a:solidFill>
                <a:effectLst/>
                <a:latin typeface="Calibri"/>
                <a:ea typeface="Calibri"/>
                <a:cs typeface="Times New Roman"/>
              </a:rPr>
              <a:t>12,50 €</a:t>
            </a:r>
            <a:endParaRPr lang="fr-FR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BE" sz="1100" b="1" dirty="0">
                <a:solidFill>
                  <a:srgbClr val="1F497D"/>
                </a:solidFill>
                <a:effectLst/>
                <a:latin typeface="Calibri"/>
                <a:ea typeface="Calibri"/>
                <a:cs typeface="Times New Roman"/>
              </a:rPr>
              <a:t>   /month</a:t>
            </a:r>
            <a:endParaRPr lang="fr-FR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Zone de texte 2"/>
          <p:cNvSpPr txBox="1">
            <a:spLocks noChangeArrowheads="1"/>
          </p:cNvSpPr>
          <p:nvPr/>
        </p:nvSpPr>
        <p:spPr bwMode="auto">
          <a:xfrm>
            <a:off x="7452320" y="1124744"/>
            <a:ext cx="7620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BE" sz="1100" b="1" dirty="0">
                <a:solidFill>
                  <a:srgbClr val="1F497D"/>
                </a:solidFill>
                <a:effectLst/>
                <a:latin typeface="Calibri"/>
                <a:ea typeface="Calibri"/>
                <a:cs typeface="Times New Roman"/>
              </a:rPr>
              <a:t>  112,22 € </a:t>
            </a:r>
            <a:endParaRPr lang="fr-FR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BE" sz="1100" b="1" dirty="0">
                <a:solidFill>
                  <a:srgbClr val="1F497D"/>
                </a:solidFill>
                <a:effectLst/>
                <a:latin typeface="Calibri"/>
                <a:ea typeface="Calibri"/>
                <a:cs typeface="Times New Roman"/>
              </a:rPr>
              <a:t>  /quarter</a:t>
            </a:r>
            <a:endParaRPr lang="fr-FR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Zone de texte 2"/>
          <p:cNvSpPr txBox="1">
            <a:spLocks noChangeArrowheads="1"/>
          </p:cNvSpPr>
          <p:nvPr/>
        </p:nvSpPr>
        <p:spPr bwMode="auto">
          <a:xfrm>
            <a:off x="2699792" y="1196752"/>
            <a:ext cx="936104" cy="69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fr-BE" sz="1100" dirty="0">
                <a:effectLst/>
                <a:latin typeface="Calibri"/>
                <a:ea typeface="Calibri"/>
                <a:cs typeface="Times New Roman"/>
              </a:rPr>
              <a:t>   </a:t>
            </a:r>
            <a:r>
              <a:rPr lang="fr-BE" sz="1200" b="1" dirty="0">
                <a:solidFill>
                  <a:srgbClr val="1F497D"/>
                </a:solidFill>
                <a:effectLst/>
                <a:latin typeface="Calibri"/>
                <a:ea typeface="Calibri"/>
                <a:cs typeface="Times New Roman"/>
              </a:rPr>
              <a:t>FREE</a:t>
            </a:r>
          </a:p>
        </p:txBody>
      </p:sp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1707375243"/>
              </p:ext>
            </p:extLst>
          </p:nvPr>
        </p:nvGraphicFramePr>
        <p:xfrm>
          <a:off x="467544" y="1250500"/>
          <a:ext cx="8181975" cy="5191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D04301B-CD3E-4CAB-8705-6424AA9D4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255" y="5661248"/>
            <a:ext cx="2951314" cy="10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space réservé du pied de page 15">
            <a:extLst>
              <a:ext uri="{FF2B5EF4-FFF2-40B4-BE49-F238E27FC236}">
                <a16:creationId xmlns:a16="http://schemas.microsoft.com/office/drawing/2014/main" id="{64A3C88D-8D18-4CC8-9BE9-2BA1492DA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5046" y="5802870"/>
            <a:ext cx="3730890" cy="1052736"/>
          </a:xfrm>
        </p:spPr>
        <p:txBody>
          <a:bodyPr/>
          <a:lstStyle/>
          <a:p>
            <a:r>
              <a:rPr lang="fr-FR" sz="1200" dirty="0"/>
              <a:t>*</a:t>
            </a:r>
            <a:r>
              <a:rPr lang="fr-FR" sz="1200" dirty="0" err="1"/>
              <a:t>Albania</a:t>
            </a:r>
            <a:r>
              <a:rPr lang="fr-FR" sz="1200" dirty="0"/>
              <a:t> (AL-BE 111), Algeria (</a:t>
            </a:r>
            <a:r>
              <a:rPr lang="fr-FR" sz="1200" dirty="0" err="1"/>
              <a:t>Alg</a:t>
            </a:r>
            <a:r>
              <a:rPr lang="fr-FR" sz="1200" dirty="0"/>
              <a:t>-BE 111), </a:t>
            </a:r>
            <a:r>
              <a:rPr lang="fr-FR" sz="1200" dirty="0" err="1"/>
              <a:t>Bosnia-Herzegovina</a:t>
            </a:r>
            <a:r>
              <a:rPr lang="fr-FR" sz="1200" dirty="0"/>
              <a:t> (BIH-BE 111), North </a:t>
            </a:r>
            <a:r>
              <a:rPr lang="fr-FR" sz="1200" dirty="0" err="1"/>
              <a:t>Macedonia</a:t>
            </a:r>
            <a:r>
              <a:rPr lang="fr-FR" sz="1200" dirty="0"/>
              <a:t> (RM-BE 111), Morocco (MAR-BE 111), Montenegro (MNE-BE 111), </a:t>
            </a:r>
            <a:r>
              <a:rPr lang="fr-FR" sz="1200" dirty="0" err="1"/>
              <a:t>Serbia</a:t>
            </a:r>
            <a:r>
              <a:rPr lang="fr-FR" sz="1200" dirty="0"/>
              <a:t> (SRB-BE 111), </a:t>
            </a:r>
            <a:r>
              <a:rPr lang="fr-FR" sz="1200" dirty="0" err="1"/>
              <a:t>Tunisia</a:t>
            </a:r>
            <a:r>
              <a:rPr lang="fr-FR" sz="1200" dirty="0"/>
              <a:t> (TN-BE 111), </a:t>
            </a:r>
            <a:r>
              <a:rPr lang="fr-FR" sz="1200" dirty="0" err="1"/>
              <a:t>Turkey</a:t>
            </a:r>
            <a:r>
              <a:rPr lang="fr-FR" sz="1200" dirty="0"/>
              <a:t> (TR - BE 111), </a:t>
            </a:r>
            <a:r>
              <a:rPr lang="fr-FR" sz="1200" dirty="0" err="1"/>
              <a:t>Quebec</a:t>
            </a:r>
            <a:r>
              <a:rPr lang="fr-FR" sz="1200" dirty="0"/>
              <a:t> (QUE-BE 128), Great </a:t>
            </a:r>
            <a:r>
              <a:rPr lang="fr-FR" sz="1200" dirty="0" err="1"/>
              <a:t>Britain</a:t>
            </a:r>
            <a:r>
              <a:rPr lang="fr-FR" sz="1200" dirty="0"/>
              <a:t> (GHIC)</a:t>
            </a:r>
          </a:p>
        </p:txBody>
      </p:sp>
    </p:spTree>
    <p:extLst>
      <p:ext uri="{BB962C8B-B14F-4D97-AF65-F5344CB8AC3E}">
        <p14:creationId xmlns:p14="http://schemas.microsoft.com/office/powerpoint/2010/main" val="362435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419872" y="1476978"/>
            <a:ext cx="5266928" cy="4572000"/>
          </a:xfrm>
        </p:spPr>
        <p:txBody>
          <a:bodyPr/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87C64E"/>
              </a:buClr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Pay full amount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87C64E"/>
              </a:buClr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Receive a medical attestation 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87C64E"/>
              </a:buClr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Affix your Identification sticker on top of it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87C64E"/>
              </a:buClr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Drop them off in a mailbox of our agency </a:t>
            </a:r>
            <a:r>
              <a:rPr lang="en-US" sz="1800" b="1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OR </a:t>
            </a: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send them by post at the address below: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“ Boulevard Louis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Mettewie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laan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74/76 - 1080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Bruxelles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/Brussel ”</a:t>
            </a:r>
          </a:p>
          <a:p>
            <a:pPr marL="342900" lvl="0" indent="-342900">
              <a:spcBef>
                <a:spcPts val="1200"/>
              </a:spcBef>
              <a:spcAft>
                <a:spcPts val="600"/>
              </a:spcAft>
              <a:buClr>
                <a:srgbClr val="87C64E"/>
              </a:buClr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Reimbursement onto your bank account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87C64E"/>
              </a:buClr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You have 2 years to send us the medical attestation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796950"/>
          </a:xfrm>
        </p:spPr>
        <p:txBody>
          <a:bodyPr/>
          <a:lstStyle/>
          <a:p>
            <a:r>
              <a:rPr lang="fr-BE" dirty="0">
                <a:solidFill>
                  <a:schemeClr val="accent1"/>
                </a:solidFill>
              </a:rPr>
              <a:t>Reimbursement system</a:t>
            </a:r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26270"/>
            <a:ext cx="2016223" cy="4658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9AECDAB0-B382-4E51-8A64-E07515F89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255" y="5661248"/>
            <a:ext cx="2951314" cy="10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68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76456" cy="796950"/>
          </a:xfrm>
        </p:spPr>
        <p:txBody>
          <a:bodyPr/>
          <a:lstStyle/>
          <a:p>
            <a:r>
              <a:rPr lang="fr-BE" dirty="0">
                <a:solidFill>
                  <a:schemeClr val="accent1"/>
                </a:solidFill>
              </a:rPr>
              <a:t>Reimbursement system: </a:t>
            </a:r>
            <a:r>
              <a:rPr lang="fr-BE" dirty="0" err="1">
                <a:solidFill>
                  <a:schemeClr val="accent1"/>
                </a:solidFill>
              </a:rPr>
              <a:t>with</a:t>
            </a:r>
            <a:r>
              <a:rPr lang="fr-BE" dirty="0">
                <a:solidFill>
                  <a:schemeClr val="accent1"/>
                </a:solidFill>
              </a:rPr>
              <a:t> E-</a:t>
            </a:r>
            <a:r>
              <a:rPr lang="fr-BE" dirty="0" err="1">
                <a:solidFill>
                  <a:schemeClr val="accent1"/>
                </a:solidFill>
              </a:rPr>
              <a:t>attest</a:t>
            </a:r>
            <a:endParaRPr lang="fr-FR" dirty="0">
              <a:solidFill>
                <a:schemeClr val="accent1"/>
              </a:solidFill>
            </a:endParaRPr>
          </a:p>
        </p:txBody>
      </p:sp>
      <p:graphicFrame>
        <p:nvGraphicFramePr>
          <p:cNvPr id="8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2326620"/>
              </p:ext>
            </p:extLst>
          </p:nvPr>
        </p:nvGraphicFramePr>
        <p:xfrm>
          <a:off x="827584" y="1628801"/>
          <a:ext cx="7272808" cy="3785216"/>
        </p:xfrm>
        <a:graphic>
          <a:graphicData uri="http://schemas.openxmlformats.org/drawingml/2006/table">
            <a:tbl>
              <a:tblPr firstRow="1" bandRow="1"/>
              <a:tblGrid>
                <a:gridCol w="3636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6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3409"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BE" sz="2800" dirty="0"/>
                        <a:t>E-ATTEST*</a:t>
                      </a:r>
                    </a:p>
                  </a:txBody>
                  <a:tcPr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483"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BE" sz="2800" dirty="0"/>
                    </a:p>
                    <a:p>
                      <a:pPr algn="ctr"/>
                      <a:endParaRPr lang="fr-BE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35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BE" b="1" dirty="0">
                          <a:solidFill>
                            <a:schemeClr val="bg1"/>
                          </a:solidFill>
                        </a:rPr>
                        <a:t>CASE A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BE" b="1" dirty="0">
                          <a:solidFill>
                            <a:schemeClr val="bg1"/>
                          </a:solidFill>
                        </a:rPr>
                        <a:t>CASE B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36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 algn="l">
                        <a:lnSpc>
                          <a:spcPct val="15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fr-FR" dirty="0" err="1">
                          <a:solidFill>
                            <a:schemeClr val="tx2"/>
                          </a:solidFill>
                        </a:rPr>
                        <a:t>Pay</a:t>
                      </a:r>
                      <a:r>
                        <a:rPr lang="fr-FR" dirty="0">
                          <a:solidFill>
                            <a:schemeClr val="tx2"/>
                          </a:solidFill>
                        </a:rPr>
                        <a:t> full </a:t>
                      </a:r>
                      <a:r>
                        <a:rPr lang="fr-FR" dirty="0" err="1">
                          <a:solidFill>
                            <a:schemeClr val="tx2"/>
                          </a:solidFill>
                        </a:rPr>
                        <a:t>amount</a:t>
                      </a:r>
                      <a:endParaRPr lang="fr-FR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Pay remainder fee</a:t>
                      </a:r>
                    </a:p>
                  </a:txBody>
                  <a:tcPr>
                    <a:lnL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49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Receive a receipt</a:t>
                      </a:r>
                    </a:p>
                  </a:txBody>
                  <a:tcPr>
                    <a:lnL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Receive a receipt</a:t>
                      </a:r>
                    </a:p>
                  </a:txBody>
                  <a:tcPr>
                    <a:lnL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530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Reimbursement</a:t>
                      </a:r>
                      <a:r>
                        <a:rPr lang="en-US" baseline="0" dirty="0">
                          <a:solidFill>
                            <a:schemeClr val="tx2"/>
                          </a:solidFill>
                        </a:rPr>
                        <a:t> onto your bank account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Flèche vers le bas 8"/>
          <p:cNvSpPr/>
          <p:nvPr/>
        </p:nvSpPr>
        <p:spPr>
          <a:xfrm rot="2421849">
            <a:off x="3147462" y="2427410"/>
            <a:ext cx="293471" cy="703851"/>
          </a:xfrm>
          <a:prstGeom prst="downArrow">
            <a:avLst>
              <a:gd name="adj1" fmla="val 50000"/>
              <a:gd name="adj2" fmla="val 72725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39333" y="2489617"/>
            <a:ext cx="596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899592" y="5925220"/>
            <a:ext cx="5244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tx2"/>
                </a:solidFill>
              </a:rPr>
              <a:t>* Automatic payment between doctor and health insurance</a:t>
            </a:r>
          </a:p>
        </p:txBody>
      </p:sp>
      <p:pic>
        <p:nvPicPr>
          <p:cNvPr id="1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0C557E0-78B9-428B-B418-A1AB9909C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255" y="5661248"/>
            <a:ext cx="2951314" cy="10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096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084168" y="2564904"/>
            <a:ext cx="2683050" cy="2710099"/>
          </a:xfrm>
        </p:spPr>
        <p:txBody>
          <a:bodyPr/>
          <a:lstStyle/>
          <a:p>
            <a:pPr marL="0" lvl="0" indent="0" algn="just">
              <a:spcBef>
                <a:spcPct val="50000"/>
              </a:spcBef>
              <a:buClrTx/>
              <a:buSzTx/>
              <a:buNone/>
              <a:defRPr/>
            </a:pPr>
            <a:r>
              <a:rPr lang="en-US" altLang="nl-NL" sz="1800" b="1" u="sng" dirty="0">
                <a:solidFill>
                  <a:schemeClr val="tx2"/>
                </a:solidFill>
                <a:latin typeface="Calibri" panose="020F0502020204030204" pitchFamily="34" charset="0"/>
              </a:rPr>
              <a:t>Medicine</a:t>
            </a:r>
            <a:r>
              <a:rPr lang="en-US" altLang="nl-NL" sz="1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	                     </a:t>
            </a:r>
          </a:p>
          <a:p>
            <a:pPr marL="0" lvl="0" indent="0">
              <a:spcBef>
                <a:spcPct val="50000"/>
              </a:spcBef>
              <a:buClrTx/>
              <a:buSzTx/>
              <a:buNone/>
              <a:defRPr/>
            </a:pPr>
            <a:r>
              <a:rPr lang="en-US" altLang="nl-NL" sz="1800" dirty="0">
                <a:solidFill>
                  <a:schemeClr val="tx2"/>
                </a:solidFill>
                <a:latin typeface="Calibri" panose="020F0502020204030204" pitchFamily="34" charset="0"/>
              </a:rPr>
              <a:t>Thanks to your Belgian residence permit, you will only pay the </a:t>
            </a:r>
            <a:r>
              <a:rPr lang="en-US" altLang="nl-NL" sz="1800" b="1" dirty="0">
                <a:solidFill>
                  <a:schemeClr val="tx2"/>
                </a:solidFill>
                <a:latin typeface="Calibri" panose="020F0502020204030204" pitchFamily="34" charset="0"/>
              </a:rPr>
              <a:t>remainder fee </a:t>
            </a:r>
            <a:r>
              <a:rPr lang="en-US" altLang="nl-NL" sz="1800" dirty="0">
                <a:solidFill>
                  <a:schemeClr val="tx2"/>
                </a:solidFill>
                <a:latin typeface="Calibri" panose="020F0502020204030204" pitchFamily="34" charset="0"/>
              </a:rPr>
              <a:t>at the pharmacy.</a:t>
            </a:r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796950"/>
          </a:xfrm>
        </p:spPr>
        <p:txBody>
          <a:bodyPr/>
          <a:lstStyle/>
          <a:p>
            <a:r>
              <a:rPr lang="fr-BE" dirty="0">
                <a:solidFill>
                  <a:schemeClr val="accent1"/>
                </a:solidFill>
              </a:rPr>
              <a:t>Reimbursement system : </a:t>
            </a:r>
            <a:r>
              <a:rPr lang="fr-BE" dirty="0" err="1">
                <a:solidFill>
                  <a:schemeClr val="accent1"/>
                </a:solidFill>
              </a:rPr>
              <a:t>Pharmacy</a:t>
            </a:r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6" name="Picture 47" descr="prescri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594" y="2191299"/>
            <a:ext cx="2016224" cy="410147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564904"/>
            <a:ext cx="2047818" cy="1186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379" y="4149080"/>
            <a:ext cx="2139207" cy="127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953835" y="1124744"/>
            <a:ext cx="7465167" cy="7829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9BBB59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BE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With</a:t>
            </a:r>
            <a:r>
              <a:rPr kumimoji="0" lang="fr-BE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ID CARD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10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925F2E5-89DE-4FAC-8814-4A1D0678E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255" y="5661248"/>
            <a:ext cx="2951314" cy="10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721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923928" y="1988840"/>
            <a:ext cx="4762872" cy="4572000"/>
          </a:xfrm>
        </p:spPr>
        <p:txBody>
          <a:bodyPr/>
          <a:lstStyle/>
          <a:p>
            <a:pPr marL="342900" lvl="0" indent="-342900">
              <a:spcBef>
                <a:spcPts val="1800"/>
              </a:spcBef>
              <a:spcAft>
                <a:spcPts val="600"/>
              </a:spcAft>
              <a:buClr>
                <a:srgbClr val="87C64E"/>
              </a:buClr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Pay full amount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87C64E"/>
              </a:buClr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Receive the annex 30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87C64E"/>
              </a:buClr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Affix your Identification sticker on top of it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87C64E"/>
              </a:buClr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Drop them off in the mailbox of our agency </a:t>
            </a:r>
            <a:r>
              <a:rPr lang="en-US" sz="1800" b="1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OR </a:t>
            </a: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send them by post at the address below:</a:t>
            </a:r>
          </a:p>
          <a:p>
            <a:pPr marL="400050" lvl="1" indent="0" algn="ctr">
              <a:spcBef>
                <a:spcPts val="600"/>
              </a:spcBef>
              <a:spcAft>
                <a:spcPts val="600"/>
              </a:spcAft>
              <a:buClr>
                <a:srgbClr val="87C64E"/>
              </a:buClr>
              <a:buSzTx/>
              <a:buNone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“ Boulevard Louis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Mettewie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laan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74/76 -1080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Bruxelles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/Brussel ”</a:t>
            </a:r>
          </a:p>
          <a:p>
            <a:pPr marL="342900" lvl="0" indent="-342900">
              <a:spcBef>
                <a:spcPts val="1200"/>
              </a:spcBef>
              <a:spcAft>
                <a:spcPts val="600"/>
              </a:spcAft>
              <a:buClr>
                <a:srgbClr val="87C64E"/>
              </a:buClr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Reimbursement onto your bank account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87C64E"/>
              </a:buClr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You have 2 years to send us the medical attestation</a:t>
            </a:r>
          </a:p>
          <a:p>
            <a:endParaRPr lang="fr-FR" dirty="0"/>
          </a:p>
        </p:txBody>
      </p:sp>
      <p:pic>
        <p:nvPicPr>
          <p:cNvPr id="4" name="Picture 2" descr="C:\Users\m509conr\Desktop\annexe 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76" y="1855872"/>
            <a:ext cx="2699793" cy="393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971600" y="1127848"/>
            <a:ext cx="8229600" cy="72412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Without ID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j-ea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796950"/>
          </a:xfrm>
        </p:spPr>
        <p:txBody>
          <a:bodyPr/>
          <a:lstStyle/>
          <a:p>
            <a:r>
              <a:rPr lang="fr-BE" dirty="0">
                <a:solidFill>
                  <a:schemeClr val="accent1"/>
                </a:solidFill>
              </a:rPr>
              <a:t>Reimbursement system : </a:t>
            </a:r>
            <a:r>
              <a:rPr lang="fr-BE" dirty="0" err="1">
                <a:solidFill>
                  <a:schemeClr val="accent1"/>
                </a:solidFill>
              </a:rPr>
              <a:t>Pharmacy</a:t>
            </a:r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7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B03F143-21F0-405F-A59E-342251A55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255" y="5661248"/>
            <a:ext cx="2951314" cy="10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568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algn="just">
              <a:spcBef>
                <a:spcPct val="50000"/>
              </a:spcBef>
              <a:spcAft>
                <a:spcPts val="60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n-US" altLang="nl-NL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Identify yourself  </a:t>
            </a:r>
            <a:r>
              <a:rPr lang="en-US" altLang="nl-NL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(Reception - Terminal desk - Private insurance card )</a:t>
            </a:r>
          </a:p>
          <a:p>
            <a:pPr lvl="0" algn="just">
              <a:spcBef>
                <a:spcPct val="50000"/>
              </a:spcBef>
              <a:buClr>
                <a:srgbClr val="92D050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n-US" altLang="nl-NL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Contribution of the National health insurance is deducted directly from the hospital bill </a:t>
            </a:r>
          </a:p>
          <a:p>
            <a:pPr lvl="0" algn="just">
              <a:spcBef>
                <a:spcPts val="1800"/>
              </a:spcBef>
              <a:buClr>
                <a:srgbClr val="92D050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n-US" altLang="nl-NL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Bill sent after a few weeks with remainder fee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  <a:defRPr/>
            </a:pPr>
            <a:endParaRPr lang="en-US" altLang="nl-NL" sz="2000" dirty="0">
              <a:solidFill>
                <a:srgbClr val="4F81BD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marL="0" lvl="0" indent="0" algn="just">
              <a:spcBef>
                <a:spcPts val="0"/>
              </a:spcBef>
              <a:buClrTx/>
              <a:buSzTx/>
              <a:buNone/>
              <a:defRPr/>
            </a:pPr>
            <a:endParaRPr lang="en-US" altLang="nl-NL" sz="2000" dirty="0">
              <a:solidFill>
                <a:srgbClr val="4F81BD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marL="400050" lvl="1" indent="0" algn="just">
              <a:spcBef>
                <a:spcPts val="0"/>
              </a:spcBef>
              <a:spcAft>
                <a:spcPts val="1200"/>
              </a:spcAft>
              <a:buClrTx/>
              <a:buSzTx/>
              <a:buNone/>
              <a:defRPr/>
            </a:pPr>
            <a:r>
              <a:rPr lang="en-US" altLang="nl-NL" sz="2000" dirty="0">
                <a:solidFill>
                  <a:schemeClr val="tx2"/>
                </a:solidFill>
                <a:latin typeface="Calibri" panose="020F0502020204030204" pitchFamily="34" charset="0"/>
              </a:rPr>
              <a:t>Remainder fee and/or supplements (amount to be paid by yourself) depend on your private hospitalization insurance. </a:t>
            </a:r>
          </a:p>
          <a:p>
            <a:pPr marL="400050" lvl="1" indent="0" algn="just">
              <a:spcBef>
                <a:spcPts val="0"/>
              </a:spcBef>
              <a:spcAft>
                <a:spcPts val="1200"/>
              </a:spcAft>
              <a:buClrTx/>
              <a:buSzTx/>
              <a:buNone/>
              <a:defRPr/>
            </a:pPr>
            <a:r>
              <a:rPr lang="en-US" altLang="nl-NL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Costs considerably higher if single room, choice of hospital, medical providers,….</a:t>
            </a:r>
            <a:endParaRPr lang="en-US" altLang="nl-NL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endParaRPr lang="fr-FR" dirty="0"/>
          </a:p>
        </p:txBody>
      </p:sp>
      <p:sp>
        <p:nvSpPr>
          <p:cNvPr id="4" name="Étoile à 4 branches 3"/>
          <p:cNvSpPr/>
          <p:nvPr/>
        </p:nvSpPr>
        <p:spPr>
          <a:xfrm>
            <a:off x="1043608" y="3861048"/>
            <a:ext cx="144016" cy="144016"/>
          </a:xfrm>
          <a:prstGeom prst="star4">
            <a:avLst/>
          </a:prstGeom>
          <a:solidFill>
            <a:srgbClr val="C0504D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796950"/>
          </a:xfrm>
        </p:spPr>
        <p:txBody>
          <a:bodyPr/>
          <a:lstStyle/>
          <a:p>
            <a:r>
              <a:rPr lang="fr-BE" dirty="0">
                <a:solidFill>
                  <a:schemeClr val="accent1"/>
                </a:solidFill>
              </a:rPr>
              <a:t>Reimbursement system : </a:t>
            </a:r>
            <a:r>
              <a:rPr lang="fr-BE" dirty="0" err="1">
                <a:solidFill>
                  <a:schemeClr val="accent1"/>
                </a:solidFill>
              </a:rPr>
              <a:t>Hospital</a:t>
            </a:r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7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C7D9A23-77D5-4369-BE8B-0E245CAF1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255" y="5661248"/>
            <a:ext cx="2951314" cy="10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658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796950"/>
          </a:xfrm>
        </p:spPr>
        <p:txBody>
          <a:bodyPr/>
          <a:lstStyle/>
          <a:p>
            <a:r>
              <a:rPr lang="fr-BE" dirty="0">
                <a:solidFill>
                  <a:schemeClr val="accent1"/>
                </a:solidFill>
              </a:rPr>
              <a:t>Partenamut : Online </a:t>
            </a:r>
            <a:r>
              <a:rPr lang="fr-BE" dirty="0" err="1">
                <a:solidFill>
                  <a:schemeClr val="accent1"/>
                </a:solidFill>
              </a:rPr>
              <a:t>tools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5" name="Vague 4"/>
          <p:cNvSpPr/>
          <p:nvPr/>
        </p:nvSpPr>
        <p:spPr>
          <a:xfrm>
            <a:off x="2954471" y="1480051"/>
            <a:ext cx="3096344" cy="936104"/>
          </a:xfrm>
          <a:prstGeom prst="wav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3351B"/>
              </a:solidFill>
            </a:endParaRPr>
          </a:p>
          <a:p>
            <a:pPr algn="ctr"/>
            <a:r>
              <a:rPr lang="en-US" b="1" dirty="0">
                <a:solidFill>
                  <a:srgbClr val="D3351B"/>
                </a:solidFill>
              </a:rPr>
              <a:t>Become a WEB member</a:t>
            </a:r>
          </a:p>
          <a:p>
            <a:pPr algn="ctr"/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466583"/>
              </p:ext>
            </p:extLst>
          </p:nvPr>
        </p:nvGraphicFramePr>
        <p:xfrm>
          <a:off x="1331640" y="3284984"/>
          <a:ext cx="6612396" cy="241508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306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6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7722"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www.partenamut.be</a:t>
                      </a:r>
                    </a:p>
                    <a:p>
                      <a:pPr algn="ctr"/>
                      <a:endParaRPr lang="fr-FR" sz="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BE" sz="800" b="1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fr-BE" b="1" dirty="0">
                          <a:solidFill>
                            <a:srgbClr val="C00000"/>
                          </a:solidFill>
                        </a:rPr>
                        <a:t>APP</a:t>
                      </a:r>
                      <a:endParaRPr lang="fr-F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6534">
                <a:tc gridSpan="2">
                  <a:txBody>
                    <a:bodyPr/>
                    <a:lstStyle/>
                    <a:p>
                      <a:pPr marL="742950" lvl="1" indent="-285750" algn="l">
                        <a:buFont typeface="Wingdings" panose="05000000000000000000" pitchFamily="2" charset="2"/>
                        <a:buChar char="§"/>
                      </a:pP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To order document: id stickers, address change, advantages</a:t>
                      </a: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To calculate your reimbursement</a:t>
                      </a: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To search for general information: rates, doctors, hospital…</a:t>
                      </a: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To check your file</a:t>
                      </a:r>
                    </a:p>
                    <a:p>
                      <a:endParaRPr lang="fr-FR" dirty="0"/>
                    </a:p>
                  </a:txBody>
                  <a:tcPr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Flèche vers le bas 7"/>
          <p:cNvSpPr/>
          <p:nvPr/>
        </p:nvSpPr>
        <p:spPr>
          <a:xfrm rot="2421849">
            <a:off x="3147462" y="2427410"/>
            <a:ext cx="293471" cy="703851"/>
          </a:xfrm>
          <a:prstGeom prst="downArrow">
            <a:avLst>
              <a:gd name="adj1" fmla="val 50000"/>
              <a:gd name="adj2" fmla="val 72725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39333" y="2489617"/>
            <a:ext cx="596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57D719D-5FE8-4892-8020-E94D84AC6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255" y="5661248"/>
            <a:ext cx="2951314" cy="10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6447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ubrique xmlns="f2191e4c-2ffc-4857-b36c-88903a525a2d">Action support Students</Rubrique>
    <Partenamut xmlns="f2191e4c-2ffc-4857-b36c-88903a525a2d">EN</Partenamut>
    <IconOverlay xmlns="http://schemas.microsoft.com/sharepoint/v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A601BBD9C7024CBF8D6BB5CB0D7D76" ma:contentTypeVersion="10" ma:contentTypeDescription="Crée un document." ma:contentTypeScope="" ma:versionID="680af6fcf4de2b94055d6ea48045fd66">
  <xsd:schema xmlns:xsd="http://www.w3.org/2001/XMLSchema" xmlns:xs="http://www.w3.org/2001/XMLSchema" xmlns:p="http://schemas.microsoft.com/office/2006/metadata/properties" xmlns:ns2="f2191e4c-2ffc-4857-b36c-88903a525a2d" xmlns:ns3="72536ed9-e5e4-4f0b-bffa-66b9aac9f42f" xmlns:ns4="http://schemas.microsoft.com/sharepoint/v4" targetNamespace="http://schemas.microsoft.com/office/2006/metadata/properties" ma:root="true" ma:fieldsID="c8461f03842b12c0b28cd07b2aee222e" ns2:_="" ns3:_="" ns4:_="">
    <xsd:import namespace="f2191e4c-2ffc-4857-b36c-88903a525a2d"/>
    <xsd:import namespace="72536ed9-e5e4-4f0b-bffa-66b9aac9f42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Rubrique" minOccurs="0"/>
                <xsd:element ref="ns3:SharedWithUsers" minOccurs="0"/>
                <xsd:element ref="ns2:Partenamut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191e4c-2ffc-4857-b36c-88903a525a2d" elementFormDefault="qualified">
    <xsd:import namespace="http://schemas.microsoft.com/office/2006/documentManagement/types"/>
    <xsd:import namespace="http://schemas.microsoft.com/office/infopath/2007/PartnerControls"/>
    <xsd:element name="Rubrique" ma:index="8" nillable="true" ma:displayName="Rubrique" ma:default="BIDON" ma:format="Dropdown" ma:internalName="Rubrique">
      <xsd:simpleType>
        <xsd:union memberTypes="dms:Text">
          <xsd:simpleType>
            <xsd:restriction base="dms:Choice">
              <xsd:enumeration value="BIDON"/>
              <xsd:enumeration value="ARCHIVE"/>
              <xsd:enumeration value="Fiches communes"/>
              <xsd:enumeration value="Horaires permanences B&amp;E"/>
              <xsd:enumeration value="Fiches 509"/>
              <xsd:enumeration value="Fiches 526"/>
              <xsd:enumeration value="Brochures B&amp;E 509 2022 SMA"/>
              <xsd:enumeration value="Brochures B&amp;E 526 2021 SMA"/>
              <xsd:enumeration value="Brochures SMA - MLOZ Conditions générales 2022"/>
              <xsd:enumeration value="Brochures SMA - MLOZ Conditions générales 2023"/>
              <xsd:enumeration value="Brochures B&amp;E 526 2021"/>
              <xsd:enumeration value="Brochures SMA - MLOZ Fiche Européenne"/>
              <xsd:enumeration value="Brochures Vlaamse Sociale Bescherming"/>
              <xsd:enumeration value="Documents Partena 526"/>
              <xsd:enumeration value="Documents Partena 526 SMA"/>
              <xsd:enumeration value="Documents Partenamut 509"/>
              <xsd:enumeration value="Documents Partenamut 509 2022"/>
              <xsd:enumeration value="Documents Partenamut 509 SMA"/>
              <xsd:enumeration value="Conventions"/>
              <xsd:enumeration value="English Docs SAMPLES"/>
              <xsd:enumeration value="Letters"/>
              <xsd:enumeration value="SOCIAL SECURITY INFO MANDATORY COVERAGE"/>
              <xsd:enumeration value="Action support Students"/>
              <xsd:enumeration value="Info Section 526"/>
              <xsd:enumeration value="Info Section 509"/>
              <xsd:enumeration value="Payeurs Entreprises B&amp;E"/>
              <xsd:enumeration value="Info Sessions"/>
              <xsd:enumeration value="Brexit"/>
              <xsd:enumeration value="Carnet d'adresse Partenamut"/>
              <xsd:enumeration value="Tout Comptes AM"/>
              <xsd:enumeration value="Brochure B&amp;E Helan 2022"/>
              <xsd:enumeration value="Documents HELAN"/>
              <xsd:enumeration value="Brochure B&amp;E 509 2022"/>
              <xsd:enumeration value="Brochures HELAN"/>
              <xsd:enumeration value="Documents SMA"/>
              <xsd:enumeration value="Procédures"/>
              <xsd:enumeration value="Documents Support"/>
            </xsd:restriction>
          </xsd:simpleType>
        </xsd:union>
      </xsd:simpleType>
    </xsd:element>
    <xsd:element name="Partenamut" ma:index="10" nillable="true" ma:displayName="Lanque" ma:default="FR" ma:format="Dropdown" ma:internalName="Partenamut">
      <xsd:simpleType>
        <xsd:restriction base="dms:Choice">
          <xsd:enumeration value="FR"/>
          <xsd:enumeration value="EN"/>
          <xsd:enumeration value="NL"/>
          <xsd:enumeration value="ALLEMAN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536ed9-e5e4-4f0b-bffa-66b9aac9f42f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1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Brochu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17A265-DA87-4B19-BCCD-C2C77740C3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1834E3-F986-40E4-8083-544800587DC1}">
  <ds:schemaRefs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sharepoint/v4"/>
    <ds:schemaRef ds:uri="http://schemas.microsoft.com/office/2006/documentManagement/types"/>
    <ds:schemaRef ds:uri="72536ed9-e5e4-4f0b-bffa-66b9aac9f42f"/>
    <ds:schemaRef ds:uri="f2191e4c-2ffc-4857-b36c-88903a525a2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B95EDC4-CCD9-4637-861B-1F063D2799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191e4c-2ffc-4857-b36c-88903a525a2d"/>
    <ds:schemaRef ds:uri="72536ed9-e5e4-4f0b-bffa-66b9aac9f42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582</Words>
  <Application>Microsoft Office PowerPoint</Application>
  <PresentationFormat>Affichage à l'écran (4:3)</PresentationFormat>
  <Paragraphs>100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Wingdings</vt:lpstr>
      <vt:lpstr>Wingdings 2</vt:lpstr>
      <vt:lpstr>Capitaux</vt:lpstr>
      <vt:lpstr>Health insurance </vt:lpstr>
      <vt:lpstr>Health Care in Belgium</vt:lpstr>
      <vt:lpstr>Registration: 3 possibilities</vt:lpstr>
      <vt:lpstr>Reimbursement system</vt:lpstr>
      <vt:lpstr>Reimbursement system: with E-attest</vt:lpstr>
      <vt:lpstr>Reimbursement system : Pharmacy</vt:lpstr>
      <vt:lpstr>Reimbursement system : Pharmacy</vt:lpstr>
      <vt:lpstr>Reimbursement system : Hospital</vt:lpstr>
      <vt:lpstr>Partenamut : Online tools</vt:lpstr>
      <vt:lpstr>Contact us</vt:lpstr>
    </vt:vector>
  </TitlesOfParts>
  <Company>M-Team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insurance</dc:title>
  <dc:creator>ONKUR Cécile (BEPARTENA)</dc:creator>
  <cp:lastModifiedBy>Dudescu Adina (Partenamut)</cp:lastModifiedBy>
  <cp:revision>49</cp:revision>
  <dcterms:created xsi:type="dcterms:W3CDTF">2018-08-02T12:13:47Z</dcterms:created>
  <dcterms:modified xsi:type="dcterms:W3CDTF">2023-01-19T09:34:05Z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0x01010028A601BBD9C7024CBF8D6BB5CB0D7D76</vt:lpwstr>
  </property>
</Properties>
</file>