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558ED5"/>
    <a:srgbClr val="0066FF"/>
    <a:srgbClr val="3399FF"/>
    <a:srgbClr val="FFFFFF"/>
    <a:srgbClr val="CCFFFF"/>
    <a:srgbClr val="33CC33"/>
    <a:srgbClr val="CC3300"/>
    <a:srgbClr val="FFFF99"/>
    <a:srgbClr val="D3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0" d="100"/>
          <a:sy n="90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712D-CED9-4F27-8DD9-87C150521F06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BAD6FBF-8BFD-43A1-8B29-85B035BF66E9}">
      <dgm:prSet phldrT="[Texte]"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EEA + </a:t>
          </a:r>
          <a:r>
            <a:rPr lang="fr-BE" sz="1400" b="1" dirty="0" err="1">
              <a:solidFill>
                <a:schemeClr val="bg1"/>
              </a:solidFill>
            </a:rPr>
            <a:t>Switzerland</a:t>
          </a:r>
          <a:endParaRPr lang="fr-FR" sz="1400" b="1" dirty="0">
            <a:solidFill>
              <a:schemeClr val="bg1"/>
            </a:solidFill>
          </a:endParaRPr>
        </a:p>
        <a:p>
          <a:r>
            <a:rPr lang="fr-FR" sz="1400" b="1" dirty="0">
              <a:solidFill>
                <a:schemeClr val="bg1"/>
              </a:solidFill>
            </a:rPr>
            <a:t>&amp; </a:t>
          </a:r>
          <a:r>
            <a:rPr lang="fr-FR" sz="1400" b="1" dirty="0" err="1">
              <a:solidFill>
                <a:schemeClr val="bg1"/>
              </a:solidFill>
            </a:rPr>
            <a:t>bilateral</a:t>
          </a:r>
          <a:r>
            <a:rPr lang="fr-FR" sz="1400" b="1" dirty="0">
              <a:solidFill>
                <a:schemeClr val="bg1"/>
              </a:solidFill>
            </a:rPr>
            <a:t> countries*</a:t>
          </a:r>
        </a:p>
      </dgm:t>
    </dgm:pt>
    <dgm:pt modelId="{12A71371-7534-4C1E-A4A5-EADBE977B06E}" type="parTrans" cxnId="{47F25478-E330-4B9D-992B-9265598C24BA}">
      <dgm:prSet/>
      <dgm:spPr/>
      <dgm:t>
        <a:bodyPr/>
        <a:lstStyle/>
        <a:p>
          <a:endParaRPr lang="fr-FR"/>
        </a:p>
      </dgm:t>
    </dgm:pt>
    <dgm:pt modelId="{EF79819C-B1FB-42E2-A3FA-6DE447AE4CD1}" type="sibTrans" cxnId="{47F25478-E330-4B9D-992B-9265598C24BA}">
      <dgm:prSet/>
      <dgm:spPr/>
      <dgm:t>
        <a:bodyPr/>
        <a:lstStyle/>
        <a:p>
          <a:endParaRPr lang="fr-FR"/>
        </a:p>
      </dgm:t>
    </dgm:pt>
    <dgm:pt modelId="{536BAE00-1939-416B-B4F7-4BD55C8E6A37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Request for registration “EHIC”</a:t>
          </a:r>
          <a:endParaRPr lang="fr-FR" sz="1200" dirty="0"/>
        </a:p>
      </dgm:t>
    </dgm:pt>
    <dgm:pt modelId="{F07BDDF5-F677-4877-BC6F-31DD89ED7554}" type="parTrans" cxnId="{CC8BFAB5-93E5-4DB1-A126-B0DA93BA6F9F}">
      <dgm:prSet/>
      <dgm:spPr>
        <a:ln w="12700"/>
      </dgm:spPr>
      <dgm:t>
        <a:bodyPr/>
        <a:lstStyle/>
        <a:p>
          <a:endParaRPr lang="fr-FR"/>
        </a:p>
      </dgm:t>
    </dgm:pt>
    <dgm:pt modelId="{DBADBAD2-B921-46B3-8380-3AF299BEE8E1}" type="sibTrans" cxnId="{CC8BFAB5-93E5-4DB1-A126-B0DA93BA6F9F}">
      <dgm:prSet/>
      <dgm:spPr/>
      <dgm:t>
        <a:bodyPr/>
        <a:lstStyle/>
        <a:p>
          <a:endParaRPr lang="fr-FR"/>
        </a:p>
      </dgm:t>
    </dgm:pt>
    <dgm:pt modelId="{3FCE56DB-8792-4CB5-B646-34D79C4D4BA2}">
      <dgm:prSet phldrT="[Texte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fr-FR" sz="1400" b="1">
              <a:solidFill>
                <a:schemeClr val="bg1"/>
              </a:solidFill>
            </a:rPr>
            <a:t>Rest of the world and registered in Belgium</a:t>
          </a:r>
        </a:p>
      </dgm:t>
    </dgm:pt>
    <dgm:pt modelId="{18996BA3-6AEC-4502-9777-596D27D6A2FA}" type="parTrans" cxnId="{DE858D7C-9731-4A74-8DF9-3969A581ACA7}">
      <dgm:prSet/>
      <dgm:spPr/>
      <dgm:t>
        <a:bodyPr/>
        <a:lstStyle/>
        <a:p>
          <a:endParaRPr lang="fr-FR"/>
        </a:p>
      </dgm:t>
    </dgm:pt>
    <dgm:pt modelId="{DDDE1496-C988-460D-9DE3-33A049D7732B}" type="sibTrans" cxnId="{DE858D7C-9731-4A74-8DF9-3969A581ACA7}">
      <dgm:prSet/>
      <dgm:spPr/>
      <dgm:t>
        <a:bodyPr/>
        <a:lstStyle/>
        <a:p>
          <a:endParaRPr lang="fr-FR"/>
        </a:p>
      </dgm:t>
    </dgm:pt>
    <dgm:pt modelId="{C43E39F3-14F4-4D62-8C54-1BDCA143441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F4FFD4B3-BCA4-4976-842E-1E439CA4A6A1}" type="parTrans" cxnId="{BF3A1EA3-FE28-46BA-8255-35CAE437F806}">
      <dgm:prSet/>
      <dgm:spPr>
        <a:ln w="12700"/>
      </dgm:spPr>
      <dgm:t>
        <a:bodyPr/>
        <a:lstStyle/>
        <a:p>
          <a:endParaRPr lang="fr-FR"/>
        </a:p>
      </dgm:t>
    </dgm:pt>
    <dgm:pt modelId="{7CAE9744-FD45-4410-A1E8-7AAFD17BBAE7}" type="sibTrans" cxnId="{BF3A1EA3-FE28-46BA-8255-35CAE437F806}">
      <dgm:prSet/>
      <dgm:spPr/>
      <dgm:t>
        <a:bodyPr/>
        <a:lstStyle/>
        <a:p>
          <a:endParaRPr lang="fr-FR"/>
        </a:p>
      </dgm:t>
    </dgm:pt>
    <dgm:pt modelId="{BC25EC03-5910-4CEB-9DE2-D5E25C41D432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2BD3ECC9-3EAE-4D9F-BEB2-F2AEC9369830}" type="parTrans" cxnId="{205CB5E0-EE3C-42EE-BD7A-59B777C1F771}">
      <dgm:prSet/>
      <dgm:spPr>
        <a:ln w="12700"/>
      </dgm:spPr>
      <dgm:t>
        <a:bodyPr/>
        <a:lstStyle/>
        <a:p>
          <a:endParaRPr lang="fr-FR"/>
        </a:p>
      </dgm:t>
    </dgm:pt>
    <dgm:pt modelId="{7DC6D9AB-3613-455D-9A13-DA53DE83060F}" type="sibTrans" cxnId="{205CB5E0-EE3C-42EE-BD7A-59B777C1F771}">
      <dgm:prSet/>
      <dgm:spPr/>
      <dgm:t>
        <a:bodyPr/>
        <a:lstStyle/>
        <a:p>
          <a:endParaRPr lang="fr-FR"/>
        </a:p>
      </dgm:t>
    </dgm:pt>
    <dgm:pt modelId="{B38506B3-9DBA-429A-B158-F276E5440BC1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1400" b="1" dirty="0" err="1">
              <a:solidFill>
                <a:schemeClr val="bg1"/>
              </a:solidFill>
            </a:rPr>
            <a:t>Rest</a:t>
          </a:r>
          <a:r>
            <a:rPr lang="fr-FR" sz="1400" b="1" dirty="0">
              <a:solidFill>
                <a:schemeClr val="bg1"/>
              </a:solidFill>
            </a:rPr>
            <a:t> of the world and NOT </a:t>
          </a:r>
          <a:r>
            <a:rPr lang="fr-FR" sz="1400" b="1" dirty="0" err="1">
              <a:solidFill>
                <a:schemeClr val="bg1"/>
              </a:solidFill>
            </a:rPr>
            <a:t>registered</a:t>
          </a:r>
          <a:r>
            <a:rPr lang="fr-FR" sz="1400" b="1" dirty="0">
              <a:solidFill>
                <a:schemeClr val="bg1"/>
              </a:solidFill>
            </a:rPr>
            <a:t> in Belgium</a:t>
          </a:r>
        </a:p>
      </dgm:t>
    </dgm:pt>
    <dgm:pt modelId="{B351A64A-D767-4B9F-919C-A96475F53E64}" type="parTrans" cxnId="{B7586186-9A0F-46C0-B48B-69050E4C882E}">
      <dgm:prSet/>
      <dgm:spPr/>
      <dgm:t>
        <a:bodyPr/>
        <a:lstStyle/>
        <a:p>
          <a:endParaRPr lang="fr-FR"/>
        </a:p>
      </dgm:t>
    </dgm:pt>
    <dgm:pt modelId="{150A4260-8C54-46B9-B7DC-FC2F5A892FCD}" type="sibTrans" cxnId="{B7586186-9A0F-46C0-B48B-69050E4C882E}">
      <dgm:prSet/>
      <dgm:spPr/>
      <dgm:t>
        <a:bodyPr/>
        <a:lstStyle/>
        <a:p>
          <a:endParaRPr lang="fr-FR"/>
        </a:p>
      </dgm:t>
    </dgm:pt>
    <dgm:pt modelId="{B157325E-D5A3-4747-945A-ED21BB8C5880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School/</a:t>
          </a:r>
          <a:br>
            <a:rPr lang="en-GB" sz="1200" dirty="0"/>
          </a:br>
          <a:r>
            <a:rPr lang="en-GB" sz="1200" dirty="0"/>
            <a:t>university certificate</a:t>
          </a:r>
          <a:endParaRPr lang="fr-FR" sz="1200" dirty="0"/>
        </a:p>
      </dgm:t>
    </dgm:pt>
    <dgm:pt modelId="{E74FA2CA-30B6-4230-ADD7-2E2A1121AAA7}" type="parTrans" cxnId="{5B2F0D26-79D1-4365-80DA-1B1DD5CE15D4}">
      <dgm:prSet/>
      <dgm:spPr>
        <a:ln w="12700"/>
      </dgm:spPr>
      <dgm:t>
        <a:bodyPr/>
        <a:lstStyle/>
        <a:p>
          <a:endParaRPr lang="fr-FR"/>
        </a:p>
      </dgm:t>
    </dgm:pt>
    <dgm:pt modelId="{2FDF7B39-6BAB-4A76-9868-CDA895F29BBB}" type="sibTrans" cxnId="{5B2F0D26-79D1-4365-80DA-1B1DD5CE15D4}">
      <dgm:prSet/>
      <dgm:spPr/>
      <dgm:t>
        <a:bodyPr/>
        <a:lstStyle/>
        <a:p>
          <a:endParaRPr lang="fr-FR"/>
        </a:p>
      </dgm:t>
    </dgm:pt>
    <dgm:pt modelId="{33886911-97D7-454C-8DBB-96C7E9AA60F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Household composition from the city hall</a:t>
          </a:r>
          <a:endParaRPr lang="fr-FR" sz="1200" dirty="0"/>
        </a:p>
      </dgm:t>
    </dgm:pt>
    <dgm:pt modelId="{B2906DB5-40AD-4A93-8B87-018D127001F7}" type="parTrans" cxnId="{B7101A32-866C-4DA9-897B-42830829551C}">
      <dgm:prSet/>
      <dgm:spPr>
        <a:ln w="12700"/>
      </dgm:spPr>
      <dgm:t>
        <a:bodyPr/>
        <a:lstStyle/>
        <a:p>
          <a:endParaRPr lang="fr-FR"/>
        </a:p>
      </dgm:t>
    </dgm:pt>
    <dgm:pt modelId="{56902914-7106-4229-B200-6258F221FC99}" type="sibTrans" cxnId="{B7101A32-866C-4DA9-897B-42830829551C}">
      <dgm:prSet/>
      <dgm:spPr/>
      <dgm:t>
        <a:bodyPr/>
        <a:lstStyle/>
        <a:p>
          <a:endParaRPr lang="fr-FR"/>
        </a:p>
      </dgm:t>
    </dgm:pt>
    <dgm:pt modelId="{9257B2B9-66A8-4B24-B237-852E3638753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ID/ passport </a:t>
          </a:r>
          <a:endParaRPr lang="fr-FR" sz="1200"/>
        </a:p>
      </dgm:t>
    </dgm:pt>
    <dgm:pt modelId="{A0F21521-BF5E-457A-A69D-3EA0326ABDF8}" type="parTrans" cxnId="{29E77174-AA8F-4C3D-A101-2AE4086BF898}">
      <dgm:prSet/>
      <dgm:spPr>
        <a:ln w="12700"/>
      </dgm:spPr>
      <dgm:t>
        <a:bodyPr/>
        <a:lstStyle/>
        <a:p>
          <a:endParaRPr lang="fr-FR"/>
        </a:p>
      </dgm:t>
    </dgm:pt>
    <dgm:pt modelId="{CFB0B4BF-7B93-4F84-B52F-EDC6F5B6BAFF}" type="sibTrans" cxnId="{29E77174-AA8F-4C3D-A101-2AE4086BF898}">
      <dgm:prSet/>
      <dgm:spPr/>
      <dgm:t>
        <a:bodyPr/>
        <a:lstStyle/>
        <a:p>
          <a:endParaRPr lang="fr-FR"/>
        </a:p>
      </dgm:t>
    </dgm:pt>
    <dgm:pt modelId="{6388F0F0-C37A-47A4-83AC-5EBE3A83A459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School/ university certificate</a:t>
          </a:r>
          <a:endParaRPr lang="fr-FR" sz="1200"/>
        </a:p>
      </dgm:t>
    </dgm:pt>
    <dgm:pt modelId="{82C2FCD5-452B-4B52-953F-066B904F5457}" type="parTrans" cxnId="{7BC026F4-C18B-411A-AAAF-051E3AC6B7CB}">
      <dgm:prSet/>
      <dgm:spPr>
        <a:ln w="12700"/>
      </dgm:spPr>
      <dgm:t>
        <a:bodyPr/>
        <a:lstStyle/>
        <a:p>
          <a:endParaRPr lang="fr-FR"/>
        </a:p>
      </dgm:t>
    </dgm:pt>
    <dgm:pt modelId="{53DCC220-F140-4812-A07B-4D9AA039E15D}" type="sibTrans" cxnId="{7BC026F4-C18B-411A-AAAF-051E3AC6B7CB}">
      <dgm:prSet/>
      <dgm:spPr/>
      <dgm:t>
        <a:bodyPr/>
        <a:lstStyle/>
        <a:p>
          <a:endParaRPr lang="fr-FR"/>
        </a:p>
      </dgm:t>
    </dgm:pt>
    <dgm:pt modelId="{8C64A04C-BC14-44F6-8DAF-078A7716C80C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Copy of European Health Insurance Card </a:t>
          </a:r>
          <a:r>
            <a:rPr lang="en-GB" sz="1200" b="1" dirty="0"/>
            <a:t>+ </a:t>
          </a:r>
          <a:r>
            <a:rPr lang="en-GB" sz="1200" dirty="0"/>
            <a:t>3 months validity minimum/ Convention document  </a:t>
          </a:r>
          <a:endParaRPr lang="fr-FR" sz="1200" dirty="0"/>
        </a:p>
      </dgm:t>
    </dgm:pt>
    <dgm:pt modelId="{44B749A8-721A-4138-BBBB-A851347E189C}" type="parTrans" cxnId="{348630E5-076C-40B2-8CB4-78BD1ABBCC6A}">
      <dgm:prSet/>
      <dgm:spPr>
        <a:ln w="12700"/>
      </dgm:spPr>
      <dgm:t>
        <a:bodyPr/>
        <a:lstStyle/>
        <a:p>
          <a:endParaRPr lang="fr-FR"/>
        </a:p>
      </dgm:t>
    </dgm:pt>
    <dgm:pt modelId="{0B9E7757-7C2E-4F51-B00E-8031605F1372}" type="sibTrans" cxnId="{348630E5-076C-40B2-8CB4-78BD1ABBCC6A}">
      <dgm:prSet/>
      <dgm:spPr/>
      <dgm:t>
        <a:bodyPr/>
        <a:lstStyle/>
        <a:p>
          <a:endParaRPr lang="fr-FR"/>
        </a:p>
      </dgm:t>
    </dgm:pt>
    <dgm:pt modelId="{27233460-F123-48B8-AEC6-2A234B159C0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ID/ passport</a:t>
          </a:r>
          <a:endParaRPr lang="fr-FR" sz="1200"/>
        </a:p>
      </dgm:t>
    </dgm:pt>
    <dgm:pt modelId="{5F2B6CB7-A64A-4FC0-9CBE-599520023488}" type="parTrans" cxnId="{86DA1507-BC51-4E2D-A491-9E2C4581CDA1}">
      <dgm:prSet/>
      <dgm:spPr>
        <a:ln w="12700"/>
      </dgm:spPr>
      <dgm:t>
        <a:bodyPr/>
        <a:lstStyle/>
        <a:p>
          <a:endParaRPr lang="fr-FR"/>
        </a:p>
      </dgm:t>
    </dgm:pt>
    <dgm:pt modelId="{B3B46A1E-0A47-4FA0-8BD0-7D5208695BC6}" type="sibTrans" cxnId="{86DA1507-BC51-4E2D-A491-9E2C4581CDA1}">
      <dgm:prSet/>
      <dgm:spPr/>
      <dgm:t>
        <a:bodyPr/>
        <a:lstStyle/>
        <a:p>
          <a:endParaRPr lang="fr-FR"/>
        </a:p>
      </dgm:t>
    </dgm:pt>
    <dgm:pt modelId="{0342C83E-DA39-4F1E-81F5-4104C4A1770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Copy of Belgian residence permit</a:t>
          </a:r>
          <a:endParaRPr lang="fr-FR" sz="1200" dirty="0"/>
        </a:p>
      </dgm:t>
    </dgm:pt>
    <dgm:pt modelId="{E2C93EA3-1436-4634-8043-F39E7644A5DB}" type="sibTrans" cxnId="{02249168-5CB7-4D46-B7BA-E775335CF2EA}">
      <dgm:prSet/>
      <dgm:spPr/>
      <dgm:t>
        <a:bodyPr/>
        <a:lstStyle/>
        <a:p>
          <a:endParaRPr lang="fr-FR"/>
        </a:p>
      </dgm:t>
    </dgm:pt>
    <dgm:pt modelId="{D3E90EA1-57B8-460D-9F2C-6AC4CEC9F2DD}" type="parTrans" cxnId="{02249168-5CB7-4D46-B7BA-E775335CF2EA}">
      <dgm:prSet/>
      <dgm:spPr>
        <a:ln w="12700"/>
      </dgm:spPr>
      <dgm:t>
        <a:bodyPr/>
        <a:lstStyle/>
        <a:p>
          <a:endParaRPr lang="fr-FR"/>
        </a:p>
      </dgm:t>
    </dgm:pt>
    <dgm:pt modelId="{1F8D4BEF-B963-4029-B7BA-33014A6610C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Document "</a:t>
          </a:r>
          <a:r>
            <a:rPr lang="en-GB" sz="1200" dirty="0" err="1"/>
            <a:t>Ingezetene</a:t>
          </a:r>
          <a:r>
            <a:rPr lang="en-GB" sz="1200" dirty="0"/>
            <a:t>" given by  Helan</a:t>
          </a:r>
          <a:endParaRPr lang="fr-FR" sz="1200" b="0" dirty="0"/>
        </a:p>
      </dgm:t>
    </dgm:pt>
    <dgm:pt modelId="{2E02D2A2-C46D-491E-B078-FCDF8B6E0594}" type="sibTrans" cxnId="{B6511BA6-968C-4A37-A227-795992D51DEA}">
      <dgm:prSet/>
      <dgm:spPr/>
      <dgm:t>
        <a:bodyPr/>
        <a:lstStyle/>
        <a:p>
          <a:endParaRPr lang="fr-FR"/>
        </a:p>
      </dgm:t>
    </dgm:pt>
    <dgm:pt modelId="{C765CC81-F503-4780-87E6-DEEAE98312E6}" type="parTrans" cxnId="{B6511BA6-968C-4A37-A227-795992D51DEA}">
      <dgm:prSet/>
      <dgm:spPr>
        <a:ln w="12700"/>
      </dgm:spPr>
      <dgm:t>
        <a:bodyPr/>
        <a:lstStyle/>
        <a:p>
          <a:endParaRPr lang="fr-FR"/>
        </a:p>
      </dgm:t>
    </dgm:pt>
    <dgm:pt modelId="{0199270B-3E4A-4909-81DB-6A187A601CE7}" type="pres">
      <dgm:prSet presAssocID="{7925712D-CED9-4F27-8DD9-87C150521F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450EE-7928-4054-AB2D-8D9FC92C174E}" type="pres">
      <dgm:prSet presAssocID="{6BAD6FBF-8BFD-43A1-8B29-85B035BF66E9}" presName="root" presStyleCnt="0"/>
      <dgm:spPr/>
    </dgm:pt>
    <dgm:pt modelId="{30898470-F519-409B-9310-FB1CEDAB4E5C}" type="pres">
      <dgm:prSet presAssocID="{6BAD6FBF-8BFD-43A1-8B29-85B035BF66E9}" presName="rootComposite" presStyleCnt="0"/>
      <dgm:spPr/>
    </dgm:pt>
    <dgm:pt modelId="{5E81DB4E-CB76-4B4A-8684-07669833032E}" type="pres">
      <dgm:prSet presAssocID="{6BAD6FBF-8BFD-43A1-8B29-85B035BF66E9}" presName="rootText" presStyleLbl="node1" presStyleIdx="0" presStyleCnt="3" custScaleX="124342" custScaleY="103300" custLinFactNeighborX="-67942" custLinFactNeighborY="-9283"/>
      <dgm:spPr/>
    </dgm:pt>
    <dgm:pt modelId="{3B347A18-D0E6-4577-8414-CE6BEDB10561}" type="pres">
      <dgm:prSet presAssocID="{6BAD6FBF-8BFD-43A1-8B29-85B035BF66E9}" presName="rootConnector" presStyleLbl="node1" presStyleIdx="0" presStyleCnt="3"/>
      <dgm:spPr/>
    </dgm:pt>
    <dgm:pt modelId="{9739ADD4-C1FF-4F1B-B782-D69F9B505732}" type="pres">
      <dgm:prSet presAssocID="{6BAD6FBF-8BFD-43A1-8B29-85B035BF66E9}" presName="childShape" presStyleCnt="0"/>
      <dgm:spPr/>
    </dgm:pt>
    <dgm:pt modelId="{E5FF580E-9853-411C-BE22-24A3628E8A4C}" type="pres">
      <dgm:prSet presAssocID="{F07BDDF5-F677-4877-BC6F-31DD89ED7554}" presName="Name13" presStyleLbl="parChTrans1D2" presStyleIdx="0" presStyleCnt="11"/>
      <dgm:spPr/>
    </dgm:pt>
    <dgm:pt modelId="{DE2D2682-DB27-4876-922C-9E4116F67E41}" type="pres">
      <dgm:prSet presAssocID="{536BAE00-1939-416B-B4F7-4BD55C8E6A37}" presName="childText" presStyleLbl="bgAcc1" presStyleIdx="0" presStyleCnt="11" custScaleY="78919" custLinFactNeighborX="-72082" custLinFactNeighborY="-7396">
        <dgm:presLayoutVars>
          <dgm:bulletEnabled val="1"/>
        </dgm:presLayoutVars>
      </dgm:prSet>
      <dgm:spPr/>
    </dgm:pt>
    <dgm:pt modelId="{8E922605-B007-4E33-A8F1-C35413AB886D}" type="pres">
      <dgm:prSet presAssocID="{44B749A8-721A-4138-BBBB-A851347E189C}" presName="Name13" presStyleLbl="parChTrans1D2" presStyleIdx="1" presStyleCnt="11"/>
      <dgm:spPr/>
    </dgm:pt>
    <dgm:pt modelId="{7C659AD4-E45A-4508-A790-F12572F5B17D}" type="pres">
      <dgm:prSet presAssocID="{8C64A04C-BC14-44F6-8DAF-078A7716C80C}" presName="childText" presStyleLbl="bgAcc1" presStyleIdx="1" presStyleCnt="11" custScaleY="246396" custLinFactNeighborX="-72065" custLinFactNeighborY="-13755">
        <dgm:presLayoutVars>
          <dgm:bulletEnabled val="1"/>
        </dgm:presLayoutVars>
      </dgm:prSet>
      <dgm:spPr/>
    </dgm:pt>
    <dgm:pt modelId="{99B200F1-E2E5-4D2C-A69E-24639C4B688C}" type="pres">
      <dgm:prSet presAssocID="{5F2B6CB7-A64A-4FC0-9CBE-599520023488}" presName="Name13" presStyleLbl="parChTrans1D2" presStyleIdx="2" presStyleCnt="11"/>
      <dgm:spPr/>
    </dgm:pt>
    <dgm:pt modelId="{96CFF31E-2215-4185-95C7-33401E28E220}" type="pres">
      <dgm:prSet presAssocID="{27233460-F123-48B8-AEC6-2A234B159C04}" presName="childText" presStyleLbl="bgAcc1" presStyleIdx="2" presStyleCnt="11" custScaleY="57162" custLinFactNeighborX="-71381" custLinFactNeighborY="-19983">
        <dgm:presLayoutVars>
          <dgm:bulletEnabled val="1"/>
        </dgm:presLayoutVars>
      </dgm:prSet>
      <dgm:spPr/>
    </dgm:pt>
    <dgm:pt modelId="{F5C74D1A-9FC8-45EB-A227-730B435100A6}" type="pres">
      <dgm:prSet presAssocID="{3FCE56DB-8792-4CB5-B646-34D79C4D4BA2}" presName="root" presStyleCnt="0"/>
      <dgm:spPr/>
    </dgm:pt>
    <dgm:pt modelId="{42510392-BF5D-4BE2-9097-FB10EE9D52B7}" type="pres">
      <dgm:prSet presAssocID="{3FCE56DB-8792-4CB5-B646-34D79C4D4BA2}" presName="rootComposite" presStyleCnt="0"/>
      <dgm:spPr/>
    </dgm:pt>
    <dgm:pt modelId="{66229D6F-1B59-47FE-BD12-774B5C4D7FC1}" type="pres">
      <dgm:prSet presAssocID="{3FCE56DB-8792-4CB5-B646-34D79C4D4BA2}" presName="rootText" presStyleLbl="node1" presStyleIdx="1" presStyleCnt="3" custScaleY="108982" custLinFactNeighborX="-23940" custLinFactNeighborY="-345"/>
      <dgm:spPr/>
    </dgm:pt>
    <dgm:pt modelId="{0B9EFB02-BD91-4CCF-89F0-F3D8018BBC13}" type="pres">
      <dgm:prSet presAssocID="{3FCE56DB-8792-4CB5-B646-34D79C4D4BA2}" presName="rootConnector" presStyleLbl="node1" presStyleIdx="1" presStyleCnt="3"/>
      <dgm:spPr/>
    </dgm:pt>
    <dgm:pt modelId="{0AC4A8CD-7132-4D56-BE32-6856A201C2D1}" type="pres">
      <dgm:prSet presAssocID="{3FCE56DB-8792-4CB5-B646-34D79C4D4BA2}" presName="childShape" presStyleCnt="0"/>
      <dgm:spPr/>
    </dgm:pt>
    <dgm:pt modelId="{4B3C9695-F4F5-4AE7-A29C-9D90D6FC7CED}" type="pres">
      <dgm:prSet presAssocID="{F4FFD4B3-BCA4-4976-842E-1E439CA4A6A1}" presName="Name13" presStyleLbl="parChTrans1D2" presStyleIdx="3" presStyleCnt="11"/>
      <dgm:spPr/>
    </dgm:pt>
    <dgm:pt modelId="{CCBD6D2B-4A75-4419-97F7-4D9A7BDB4F8B}" type="pres">
      <dgm:prSet presAssocID="{C43E39F3-14F4-4D62-8C54-1BDCA1434413}" presName="childText" presStyleLbl="bgAcc1" presStyleIdx="3" presStyleCnt="11" custLinFactNeighborX="-14282" custLinFactNeighborY="-7438">
        <dgm:presLayoutVars>
          <dgm:bulletEnabled val="1"/>
        </dgm:presLayoutVars>
      </dgm:prSet>
      <dgm:spPr/>
    </dgm:pt>
    <dgm:pt modelId="{7F798343-A17C-4FB8-BC27-FAE978D51407}" type="pres">
      <dgm:prSet presAssocID="{D3E90EA1-57B8-460D-9F2C-6AC4CEC9F2DD}" presName="Name13" presStyleLbl="parChTrans1D2" presStyleIdx="4" presStyleCnt="11"/>
      <dgm:spPr/>
    </dgm:pt>
    <dgm:pt modelId="{D699FEAD-EDC8-4C13-9CB8-CF6F14686DE6}" type="pres">
      <dgm:prSet presAssocID="{0342C83E-DA39-4F1E-81F5-4104C4A17706}" presName="childText" presStyleLbl="bgAcc1" presStyleIdx="4" presStyleCnt="11" custLinFactNeighborX="-12227" custLinFactNeighborY="-12928">
        <dgm:presLayoutVars>
          <dgm:bulletEnabled val="1"/>
        </dgm:presLayoutVars>
      </dgm:prSet>
      <dgm:spPr/>
    </dgm:pt>
    <dgm:pt modelId="{A7256F9B-FDAA-4D7C-AD9F-08B635110B0A}" type="pres">
      <dgm:prSet presAssocID="{E74FA2CA-30B6-4230-ADD7-2E2A1121AAA7}" presName="Name13" presStyleLbl="parChTrans1D2" presStyleIdx="5" presStyleCnt="11"/>
      <dgm:spPr/>
    </dgm:pt>
    <dgm:pt modelId="{DFC39AAB-F2C5-4C9F-BF9F-9D30DE2C2B24}" type="pres">
      <dgm:prSet presAssocID="{B157325E-D5A3-4747-945A-ED21BB8C5880}" presName="childText" presStyleLbl="bgAcc1" presStyleIdx="5" presStyleCnt="11" custScaleY="78185" custLinFactNeighborX="-12178" custLinFactNeighborY="-20164">
        <dgm:presLayoutVars>
          <dgm:bulletEnabled val="1"/>
        </dgm:presLayoutVars>
      </dgm:prSet>
      <dgm:spPr/>
    </dgm:pt>
    <dgm:pt modelId="{A10FE2E4-57E3-4351-9FCA-1AC7737F212F}" type="pres">
      <dgm:prSet presAssocID="{B2906DB5-40AD-4A93-8B87-018D127001F7}" presName="Name13" presStyleLbl="parChTrans1D2" presStyleIdx="6" presStyleCnt="11"/>
      <dgm:spPr/>
    </dgm:pt>
    <dgm:pt modelId="{180F8F8B-4A0B-4435-ABC6-D381FCE3E949}" type="pres">
      <dgm:prSet presAssocID="{33886911-97D7-454C-8DBB-96C7E9AA60F3}" presName="childText" presStyleLbl="bgAcc1" presStyleIdx="6" presStyleCnt="11" custLinFactNeighborX="-10642" custLinFactNeighborY="-26773">
        <dgm:presLayoutVars>
          <dgm:bulletEnabled val="1"/>
        </dgm:presLayoutVars>
      </dgm:prSet>
      <dgm:spPr/>
    </dgm:pt>
    <dgm:pt modelId="{20AE635D-771A-4912-BB2F-2A23EDFE9CAD}" type="pres">
      <dgm:prSet presAssocID="{C765CC81-F503-4780-87E6-DEEAE98312E6}" presName="Name13" presStyleLbl="parChTrans1D2" presStyleIdx="7" presStyleCnt="11"/>
      <dgm:spPr/>
    </dgm:pt>
    <dgm:pt modelId="{F856D0CD-673E-4B8F-BB46-054BD73D90FE}" type="pres">
      <dgm:prSet presAssocID="{1F8D4BEF-B963-4029-B7BA-33014A6610C4}" presName="childText" presStyleLbl="bgAcc1" presStyleIdx="7" presStyleCnt="11" custScaleY="89592" custLinFactNeighborX="-10642" custLinFactNeighborY="-34195">
        <dgm:presLayoutVars>
          <dgm:bulletEnabled val="1"/>
        </dgm:presLayoutVars>
      </dgm:prSet>
      <dgm:spPr/>
    </dgm:pt>
    <dgm:pt modelId="{36D9BA67-8F8C-4B7E-9A71-53EBBB71EDD3}" type="pres">
      <dgm:prSet presAssocID="{B38506B3-9DBA-429A-B158-F276E5440BC1}" presName="root" presStyleCnt="0"/>
      <dgm:spPr/>
    </dgm:pt>
    <dgm:pt modelId="{55A631BA-6392-4250-96E0-45133FB02792}" type="pres">
      <dgm:prSet presAssocID="{B38506B3-9DBA-429A-B158-F276E5440BC1}" presName="rootComposite" presStyleCnt="0"/>
      <dgm:spPr/>
    </dgm:pt>
    <dgm:pt modelId="{49BCFAC2-FBE7-4DB8-9C28-67761CF1E975}" type="pres">
      <dgm:prSet presAssocID="{B38506B3-9DBA-429A-B158-F276E5440BC1}" presName="rootText" presStyleLbl="node1" presStyleIdx="2" presStyleCnt="3" custScaleY="110498" custLinFactNeighborX="13603" custLinFactNeighborY="-345"/>
      <dgm:spPr/>
    </dgm:pt>
    <dgm:pt modelId="{BC723748-D148-42CB-AA20-95E182476655}" type="pres">
      <dgm:prSet presAssocID="{B38506B3-9DBA-429A-B158-F276E5440BC1}" presName="rootConnector" presStyleLbl="node1" presStyleIdx="2" presStyleCnt="3"/>
      <dgm:spPr/>
    </dgm:pt>
    <dgm:pt modelId="{7BFC848D-00D7-40A7-94CF-93FECC487399}" type="pres">
      <dgm:prSet presAssocID="{B38506B3-9DBA-429A-B158-F276E5440BC1}" presName="childShape" presStyleCnt="0"/>
      <dgm:spPr/>
    </dgm:pt>
    <dgm:pt modelId="{0CCEACB2-8186-4CC3-BC4C-E45F58186A75}" type="pres">
      <dgm:prSet presAssocID="{2BD3ECC9-3EAE-4D9F-BEB2-F2AEC9369830}" presName="Name13" presStyleLbl="parChTrans1D2" presStyleIdx="8" presStyleCnt="11"/>
      <dgm:spPr/>
    </dgm:pt>
    <dgm:pt modelId="{638A1FD3-9CF5-45C8-BA92-6C6E76C2AC72}" type="pres">
      <dgm:prSet presAssocID="{BC25EC03-5910-4CEB-9DE2-D5E25C41D432}" presName="childText" presStyleLbl="bgAcc1" presStyleIdx="8" presStyleCnt="11" custLinFactNeighborX="28564" custLinFactNeighborY="-7438">
        <dgm:presLayoutVars>
          <dgm:bulletEnabled val="1"/>
        </dgm:presLayoutVars>
      </dgm:prSet>
      <dgm:spPr/>
    </dgm:pt>
    <dgm:pt modelId="{1E3BF541-87B4-4CF8-A36A-A039787418BA}" type="pres">
      <dgm:prSet presAssocID="{A0F21521-BF5E-457A-A69D-3EA0326ABDF8}" presName="Name13" presStyleLbl="parChTrans1D2" presStyleIdx="9" presStyleCnt="11"/>
      <dgm:spPr/>
    </dgm:pt>
    <dgm:pt modelId="{AC4912FF-B1E4-4FD9-A572-DA1BA1C1A501}" type="pres">
      <dgm:prSet presAssocID="{9257B2B9-66A8-4B24-B237-852E36387536}" presName="childText" presStyleLbl="bgAcc1" presStyleIdx="9" presStyleCnt="11" custScaleY="77678" custLinFactNeighborX="28565" custLinFactNeighborY="-12699">
        <dgm:presLayoutVars>
          <dgm:bulletEnabled val="1"/>
        </dgm:presLayoutVars>
      </dgm:prSet>
      <dgm:spPr/>
    </dgm:pt>
    <dgm:pt modelId="{7407FB9B-E0EE-4F01-B561-376F235825E7}" type="pres">
      <dgm:prSet presAssocID="{82C2FCD5-452B-4B52-953F-066B904F5457}" presName="Name13" presStyleLbl="parChTrans1D2" presStyleIdx="10" presStyleCnt="11"/>
      <dgm:spPr/>
    </dgm:pt>
    <dgm:pt modelId="{40104B21-E0A3-4E3F-9FA6-3C9232A94773}" type="pres">
      <dgm:prSet presAssocID="{6388F0F0-C37A-47A4-83AC-5EBE3A83A459}" presName="childText" presStyleLbl="bgAcc1" presStyleIdx="10" presStyleCnt="11" custScaleY="85438" custLinFactNeighborX="29923" custLinFactNeighborY="-18090">
        <dgm:presLayoutVars>
          <dgm:bulletEnabled val="1"/>
        </dgm:presLayoutVars>
      </dgm:prSet>
      <dgm:spPr/>
    </dgm:pt>
  </dgm:ptLst>
  <dgm:cxnLst>
    <dgm:cxn modelId="{8CFEBB05-B9CB-4B6B-BCB6-60B8CF273AE3}" type="presOf" srcId="{6BAD6FBF-8BFD-43A1-8B29-85B035BF66E9}" destId="{3B347A18-D0E6-4577-8414-CE6BEDB10561}" srcOrd="1" destOrd="0" presId="urn:microsoft.com/office/officeart/2005/8/layout/hierarchy3"/>
    <dgm:cxn modelId="{C7B22C06-1F18-423B-B7C2-A31B60510DB5}" type="presOf" srcId="{C43E39F3-14F4-4D62-8C54-1BDCA1434413}" destId="{CCBD6D2B-4A75-4419-97F7-4D9A7BDB4F8B}" srcOrd="0" destOrd="0" presId="urn:microsoft.com/office/officeart/2005/8/layout/hierarchy3"/>
    <dgm:cxn modelId="{86DA1507-BC51-4E2D-A491-9E2C4581CDA1}" srcId="{6BAD6FBF-8BFD-43A1-8B29-85B035BF66E9}" destId="{27233460-F123-48B8-AEC6-2A234B159C04}" srcOrd="2" destOrd="0" parTransId="{5F2B6CB7-A64A-4FC0-9CBE-599520023488}" sibTransId="{B3B46A1E-0A47-4FA0-8BD0-7D5208695BC6}"/>
    <dgm:cxn modelId="{79FF280B-F850-456E-8F69-7D910D0ABB34}" type="presOf" srcId="{BC25EC03-5910-4CEB-9DE2-D5E25C41D432}" destId="{638A1FD3-9CF5-45C8-BA92-6C6E76C2AC72}" srcOrd="0" destOrd="0" presId="urn:microsoft.com/office/officeart/2005/8/layout/hierarchy3"/>
    <dgm:cxn modelId="{3D6A2510-3E37-4F27-AD7F-5C7EEF274CFD}" type="presOf" srcId="{B157325E-D5A3-4747-945A-ED21BB8C5880}" destId="{DFC39AAB-F2C5-4C9F-BF9F-9D30DE2C2B24}" srcOrd="0" destOrd="0" presId="urn:microsoft.com/office/officeart/2005/8/layout/hierarchy3"/>
    <dgm:cxn modelId="{9F047112-76D6-42AC-B0C0-CD361AB38EF8}" type="presOf" srcId="{B38506B3-9DBA-429A-B158-F276E5440BC1}" destId="{BC723748-D148-42CB-AA20-95E182476655}" srcOrd="1" destOrd="0" presId="urn:microsoft.com/office/officeart/2005/8/layout/hierarchy3"/>
    <dgm:cxn modelId="{8C409919-C3E8-42F4-88BA-B9EEF54BD4C7}" type="presOf" srcId="{44B749A8-721A-4138-BBBB-A851347E189C}" destId="{8E922605-B007-4E33-A8F1-C35413AB886D}" srcOrd="0" destOrd="0" presId="urn:microsoft.com/office/officeart/2005/8/layout/hierarchy3"/>
    <dgm:cxn modelId="{5B2F0D26-79D1-4365-80DA-1B1DD5CE15D4}" srcId="{3FCE56DB-8792-4CB5-B646-34D79C4D4BA2}" destId="{B157325E-D5A3-4747-945A-ED21BB8C5880}" srcOrd="2" destOrd="0" parTransId="{E74FA2CA-30B6-4230-ADD7-2E2A1121AAA7}" sibTransId="{2FDF7B39-6BAB-4A76-9868-CDA895F29BBB}"/>
    <dgm:cxn modelId="{B7101A32-866C-4DA9-897B-42830829551C}" srcId="{3FCE56DB-8792-4CB5-B646-34D79C4D4BA2}" destId="{33886911-97D7-454C-8DBB-96C7E9AA60F3}" srcOrd="3" destOrd="0" parTransId="{B2906DB5-40AD-4A93-8B87-018D127001F7}" sibTransId="{56902914-7106-4229-B200-6258F221FC99}"/>
    <dgm:cxn modelId="{3231E637-A551-4C3B-A21D-5449CE38A805}" type="presOf" srcId="{8C64A04C-BC14-44F6-8DAF-078A7716C80C}" destId="{7C659AD4-E45A-4508-A790-F12572F5B17D}" srcOrd="0" destOrd="0" presId="urn:microsoft.com/office/officeart/2005/8/layout/hierarchy3"/>
    <dgm:cxn modelId="{3F8A095B-188A-47C8-8D09-48BAAB96DE42}" type="presOf" srcId="{0342C83E-DA39-4F1E-81F5-4104C4A17706}" destId="{D699FEAD-EDC8-4C13-9CB8-CF6F14686DE6}" srcOrd="0" destOrd="0" presId="urn:microsoft.com/office/officeart/2005/8/layout/hierarchy3"/>
    <dgm:cxn modelId="{CA430544-A324-4E49-AEA2-A19428196756}" type="presOf" srcId="{6388F0F0-C37A-47A4-83AC-5EBE3A83A459}" destId="{40104B21-E0A3-4E3F-9FA6-3C9232A94773}" srcOrd="0" destOrd="0" presId="urn:microsoft.com/office/officeart/2005/8/layout/hierarchy3"/>
    <dgm:cxn modelId="{02249168-5CB7-4D46-B7BA-E775335CF2EA}" srcId="{3FCE56DB-8792-4CB5-B646-34D79C4D4BA2}" destId="{0342C83E-DA39-4F1E-81F5-4104C4A17706}" srcOrd="1" destOrd="0" parTransId="{D3E90EA1-57B8-460D-9F2C-6AC4CEC9F2DD}" sibTransId="{E2C93EA3-1436-4634-8043-F39E7644A5DB}"/>
    <dgm:cxn modelId="{F5B6C469-AC03-461F-B375-CB5B9E57E578}" type="presOf" srcId="{3FCE56DB-8792-4CB5-B646-34D79C4D4BA2}" destId="{0B9EFB02-BD91-4CCF-89F0-F3D8018BBC13}" srcOrd="1" destOrd="0" presId="urn:microsoft.com/office/officeart/2005/8/layout/hierarchy3"/>
    <dgm:cxn modelId="{60ED064A-A078-4671-B2D3-7068AE894B7D}" type="presOf" srcId="{7925712D-CED9-4F27-8DD9-87C150521F06}" destId="{0199270B-3E4A-4909-81DB-6A187A601CE7}" srcOrd="0" destOrd="0" presId="urn:microsoft.com/office/officeart/2005/8/layout/hierarchy3"/>
    <dgm:cxn modelId="{81E7C04B-0935-4E40-B906-26607A9915A4}" type="presOf" srcId="{536BAE00-1939-416B-B4F7-4BD55C8E6A37}" destId="{DE2D2682-DB27-4876-922C-9E4116F67E41}" srcOrd="0" destOrd="0" presId="urn:microsoft.com/office/officeart/2005/8/layout/hierarchy3"/>
    <dgm:cxn modelId="{4BC5EC71-CE5F-4E82-B511-1190009F67F8}" type="presOf" srcId="{F07BDDF5-F677-4877-BC6F-31DD89ED7554}" destId="{E5FF580E-9853-411C-BE22-24A3628E8A4C}" srcOrd="0" destOrd="0" presId="urn:microsoft.com/office/officeart/2005/8/layout/hierarchy3"/>
    <dgm:cxn modelId="{D29A3A54-07AB-4E19-BA85-FE8962D1FFEB}" type="presOf" srcId="{E74FA2CA-30B6-4230-ADD7-2E2A1121AAA7}" destId="{A7256F9B-FDAA-4D7C-AD9F-08B635110B0A}" srcOrd="0" destOrd="0" presId="urn:microsoft.com/office/officeart/2005/8/layout/hierarchy3"/>
    <dgm:cxn modelId="{29E77174-AA8F-4C3D-A101-2AE4086BF898}" srcId="{B38506B3-9DBA-429A-B158-F276E5440BC1}" destId="{9257B2B9-66A8-4B24-B237-852E36387536}" srcOrd="1" destOrd="0" parTransId="{A0F21521-BF5E-457A-A69D-3EA0326ABDF8}" sibTransId="{CFB0B4BF-7B93-4F84-B52F-EDC6F5B6BAFF}"/>
    <dgm:cxn modelId="{EF8E6457-FB05-46B0-99F3-34F2D1066200}" type="presOf" srcId="{27233460-F123-48B8-AEC6-2A234B159C04}" destId="{96CFF31E-2215-4185-95C7-33401E28E220}" srcOrd="0" destOrd="0" presId="urn:microsoft.com/office/officeart/2005/8/layout/hierarchy3"/>
    <dgm:cxn modelId="{47F25478-E330-4B9D-992B-9265598C24BA}" srcId="{7925712D-CED9-4F27-8DD9-87C150521F06}" destId="{6BAD6FBF-8BFD-43A1-8B29-85B035BF66E9}" srcOrd="0" destOrd="0" parTransId="{12A71371-7534-4C1E-A4A5-EADBE977B06E}" sibTransId="{EF79819C-B1FB-42E2-A3FA-6DE447AE4CD1}"/>
    <dgm:cxn modelId="{DE858D7C-9731-4A74-8DF9-3969A581ACA7}" srcId="{7925712D-CED9-4F27-8DD9-87C150521F06}" destId="{3FCE56DB-8792-4CB5-B646-34D79C4D4BA2}" srcOrd="1" destOrd="0" parTransId="{18996BA3-6AEC-4502-9777-596D27D6A2FA}" sibTransId="{DDDE1496-C988-460D-9DE3-33A049D7732B}"/>
    <dgm:cxn modelId="{590AFB80-432B-4F53-9546-CA65656006CA}" type="presOf" srcId="{3FCE56DB-8792-4CB5-B646-34D79C4D4BA2}" destId="{66229D6F-1B59-47FE-BD12-774B5C4D7FC1}" srcOrd="0" destOrd="0" presId="urn:microsoft.com/office/officeart/2005/8/layout/hierarchy3"/>
    <dgm:cxn modelId="{23D77B84-561C-49AC-B782-77761A7E9F59}" type="presOf" srcId="{5F2B6CB7-A64A-4FC0-9CBE-599520023488}" destId="{99B200F1-E2E5-4D2C-A69E-24639C4B688C}" srcOrd="0" destOrd="0" presId="urn:microsoft.com/office/officeart/2005/8/layout/hierarchy3"/>
    <dgm:cxn modelId="{FACB1E86-8017-4BC4-8770-E921A4A501C1}" type="presOf" srcId="{A0F21521-BF5E-457A-A69D-3EA0326ABDF8}" destId="{1E3BF541-87B4-4CF8-A36A-A039787418BA}" srcOrd="0" destOrd="0" presId="urn:microsoft.com/office/officeart/2005/8/layout/hierarchy3"/>
    <dgm:cxn modelId="{B7586186-9A0F-46C0-B48B-69050E4C882E}" srcId="{7925712D-CED9-4F27-8DD9-87C150521F06}" destId="{B38506B3-9DBA-429A-B158-F276E5440BC1}" srcOrd="2" destOrd="0" parTransId="{B351A64A-D767-4B9F-919C-A96475F53E64}" sibTransId="{150A4260-8C54-46B9-B7DC-FC2F5A892FCD}"/>
    <dgm:cxn modelId="{B0080B90-DBFA-407E-BDC7-345322CFE468}" type="presOf" srcId="{B38506B3-9DBA-429A-B158-F276E5440BC1}" destId="{49BCFAC2-FBE7-4DB8-9C28-67761CF1E975}" srcOrd="0" destOrd="0" presId="urn:microsoft.com/office/officeart/2005/8/layout/hierarchy3"/>
    <dgm:cxn modelId="{C23BBE92-ED83-4F5A-A1A0-4FC5AADD0BDD}" type="presOf" srcId="{82C2FCD5-452B-4B52-953F-066B904F5457}" destId="{7407FB9B-E0EE-4F01-B561-376F235825E7}" srcOrd="0" destOrd="0" presId="urn:microsoft.com/office/officeart/2005/8/layout/hierarchy3"/>
    <dgm:cxn modelId="{9B5FE798-5C6D-4854-A818-5AE0B02AF848}" type="presOf" srcId="{D3E90EA1-57B8-460D-9F2C-6AC4CEC9F2DD}" destId="{7F798343-A17C-4FB8-BC27-FAE978D51407}" srcOrd="0" destOrd="0" presId="urn:microsoft.com/office/officeart/2005/8/layout/hierarchy3"/>
    <dgm:cxn modelId="{BF3A1EA3-FE28-46BA-8255-35CAE437F806}" srcId="{3FCE56DB-8792-4CB5-B646-34D79C4D4BA2}" destId="{C43E39F3-14F4-4D62-8C54-1BDCA1434413}" srcOrd="0" destOrd="0" parTransId="{F4FFD4B3-BCA4-4976-842E-1E439CA4A6A1}" sibTransId="{7CAE9744-FD45-4410-A1E8-7AAFD17BBAE7}"/>
    <dgm:cxn modelId="{B6511BA6-968C-4A37-A227-795992D51DEA}" srcId="{3FCE56DB-8792-4CB5-B646-34D79C4D4BA2}" destId="{1F8D4BEF-B963-4029-B7BA-33014A6610C4}" srcOrd="4" destOrd="0" parTransId="{C765CC81-F503-4780-87E6-DEEAE98312E6}" sibTransId="{2E02D2A2-C46D-491E-B078-FCDF8B6E0594}"/>
    <dgm:cxn modelId="{1BA066B5-0683-4674-AF64-0ACC98581D41}" type="presOf" srcId="{9257B2B9-66A8-4B24-B237-852E36387536}" destId="{AC4912FF-B1E4-4FD9-A572-DA1BA1C1A501}" srcOrd="0" destOrd="0" presId="urn:microsoft.com/office/officeart/2005/8/layout/hierarchy3"/>
    <dgm:cxn modelId="{CC8BFAB5-93E5-4DB1-A126-B0DA93BA6F9F}" srcId="{6BAD6FBF-8BFD-43A1-8B29-85B035BF66E9}" destId="{536BAE00-1939-416B-B4F7-4BD55C8E6A37}" srcOrd="0" destOrd="0" parTransId="{F07BDDF5-F677-4877-BC6F-31DD89ED7554}" sibTransId="{DBADBAD2-B921-46B3-8380-3AF299BEE8E1}"/>
    <dgm:cxn modelId="{1C8D12CE-A488-4BA6-BCE2-C290A30837B8}" type="presOf" srcId="{B2906DB5-40AD-4A93-8B87-018D127001F7}" destId="{A10FE2E4-57E3-4351-9FCA-1AC7737F212F}" srcOrd="0" destOrd="0" presId="urn:microsoft.com/office/officeart/2005/8/layout/hierarchy3"/>
    <dgm:cxn modelId="{C83C2ED7-A82A-4326-A82A-26DA1AFFE0FA}" type="presOf" srcId="{6BAD6FBF-8BFD-43A1-8B29-85B035BF66E9}" destId="{5E81DB4E-CB76-4B4A-8684-07669833032E}" srcOrd="0" destOrd="0" presId="urn:microsoft.com/office/officeart/2005/8/layout/hierarchy3"/>
    <dgm:cxn modelId="{A6DDE5D8-21A3-47EF-A655-704D408080D7}" type="presOf" srcId="{33886911-97D7-454C-8DBB-96C7E9AA60F3}" destId="{180F8F8B-4A0B-4435-ABC6-D381FCE3E949}" srcOrd="0" destOrd="0" presId="urn:microsoft.com/office/officeart/2005/8/layout/hierarchy3"/>
    <dgm:cxn modelId="{205CB5E0-EE3C-42EE-BD7A-59B777C1F771}" srcId="{B38506B3-9DBA-429A-B158-F276E5440BC1}" destId="{BC25EC03-5910-4CEB-9DE2-D5E25C41D432}" srcOrd="0" destOrd="0" parTransId="{2BD3ECC9-3EAE-4D9F-BEB2-F2AEC9369830}" sibTransId="{7DC6D9AB-3613-455D-9A13-DA53DE83060F}"/>
    <dgm:cxn modelId="{9F5A22E1-0EA4-4C43-BA42-5CF3670A35DB}" type="presOf" srcId="{2BD3ECC9-3EAE-4D9F-BEB2-F2AEC9369830}" destId="{0CCEACB2-8186-4CC3-BC4C-E45F58186A75}" srcOrd="0" destOrd="0" presId="urn:microsoft.com/office/officeart/2005/8/layout/hierarchy3"/>
    <dgm:cxn modelId="{8CF227E1-6B5B-42AB-8603-3684EA78D397}" type="presOf" srcId="{F4FFD4B3-BCA4-4976-842E-1E439CA4A6A1}" destId="{4B3C9695-F4F5-4AE7-A29C-9D90D6FC7CED}" srcOrd="0" destOrd="0" presId="urn:microsoft.com/office/officeart/2005/8/layout/hierarchy3"/>
    <dgm:cxn modelId="{348630E5-076C-40B2-8CB4-78BD1ABBCC6A}" srcId="{6BAD6FBF-8BFD-43A1-8B29-85B035BF66E9}" destId="{8C64A04C-BC14-44F6-8DAF-078A7716C80C}" srcOrd="1" destOrd="0" parTransId="{44B749A8-721A-4138-BBBB-A851347E189C}" sibTransId="{0B9E7757-7C2E-4F51-B00E-8031605F1372}"/>
    <dgm:cxn modelId="{F61BB5EF-22BF-43EA-B854-F017F98702A6}" type="presOf" srcId="{1F8D4BEF-B963-4029-B7BA-33014A6610C4}" destId="{F856D0CD-673E-4B8F-BB46-054BD73D90FE}" srcOrd="0" destOrd="0" presId="urn:microsoft.com/office/officeart/2005/8/layout/hierarchy3"/>
    <dgm:cxn modelId="{7BC026F4-C18B-411A-AAAF-051E3AC6B7CB}" srcId="{B38506B3-9DBA-429A-B158-F276E5440BC1}" destId="{6388F0F0-C37A-47A4-83AC-5EBE3A83A459}" srcOrd="2" destOrd="0" parTransId="{82C2FCD5-452B-4B52-953F-066B904F5457}" sibTransId="{53DCC220-F140-4812-A07B-4D9AA039E15D}"/>
    <dgm:cxn modelId="{9BADC4FF-D966-4F39-BA57-6E85F896F91D}" type="presOf" srcId="{C765CC81-F503-4780-87E6-DEEAE98312E6}" destId="{20AE635D-771A-4912-BB2F-2A23EDFE9CAD}" srcOrd="0" destOrd="0" presId="urn:microsoft.com/office/officeart/2005/8/layout/hierarchy3"/>
    <dgm:cxn modelId="{92B448B1-7261-45D4-B950-A9EE2D3228AB}" type="presParOf" srcId="{0199270B-3E4A-4909-81DB-6A187A601CE7}" destId="{501450EE-7928-4054-AB2D-8D9FC92C174E}" srcOrd="0" destOrd="0" presId="urn:microsoft.com/office/officeart/2005/8/layout/hierarchy3"/>
    <dgm:cxn modelId="{B38AF869-ECBA-4EF6-BFCB-B4F97D021C93}" type="presParOf" srcId="{501450EE-7928-4054-AB2D-8D9FC92C174E}" destId="{30898470-F519-409B-9310-FB1CEDAB4E5C}" srcOrd="0" destOrd="0" presId="urn:microsoft.com/office/officeart/2005/8/layout/hierarchy3"/>
    <dgm:cxn modelId="{A513FFBA-4FDA-4544-B88D-0F3ADDF57DC2}" type="presParOf" srcId="{30898470-F519-409B-9310-FB1CEDAB4E5C}" destId="{5E81DB4E-CB76-4B4A-8684-07669833032E}" srcOrd="0" destOrd="0" presId="urn:microsoft.com/office/officeart/2005/8/layout/hierarchy3"/>
    <dgm:cxn modelId="{D0426743-F5B4-460C-A095-733F83D0D6BB}" type="presParOf" srcId="{30898470-F519-409B-9310-FB1CEDAB4E5C}" destId="{3B347A18-D0E6-4577-8414-CE6BEDB10561}" srcOrd="1" destOrd="0" presId="urn:microsoft.com/office/officeart/2005/8/layout/hierarchy3"/>
    <dgm:cxn modelId="{36B5FBAE-48E5-4BD9-88A6-527DC1AFC467}" type="presParOf" srcId="{501450EE-7928-4054-AB2D-8D9FC92C174E}" destId="{9739ADD4-C1FF-4F1B-B782-D69F9B505732}" srcOrd="1" destOrd="0" presId="urn:microsoft.com/office/officeart/2005/8/layout/hierarchy3"/>
    <dgm:cxn modelId="{964942C2-6790-4912-AE5C-73DD568653F0}" type="presParOf" srcId="{9739ADD4-C1FF-4F1B-B782-D69F9B505732}" destId="{E5FF580E-9853-411C-BE22-24A3628E8A4C}" srcOrd="0" destOrd="0" presId="urn:microsoft.com/office/officeart/2005/8/layout/hierarchy3"/>
    <dgm:cxn modelId="{9BBA4AC8-36B8-4E8A-99EA-429813880244}" type="presParOf" srcId="{9739ADD4-C1FF-4F1B-B782-D69F9B505732}" destId="{DE2D2682-DB27-4876-922C-9E4116F67E41}" srcOrd="1" destOrd="0" presId="urn:microsoft.com/office/officeart/2005/8/layout/hierarchy3"/>
    <dgm:cxn modelId="{F1894E78-2A15-4D42-A8A9-671043B1FC45}" type="presParOf" srcId="{9739ADD4-C1FF-4F1B-B782-D69F9B505732}" destId="{8E922605-B007-4E33-A8F1-C35413AB886D}" srcOrd="2" destOrd="0" presId="urn:microsoft.com/office/officeart/2005/8/layout/hierarchy3"/>
    <dgm:cxn modelId="{1C0C2BED-01CE-4E22-B7CE-65AE3F3F18B8}" type="presParOf" srcId="{9739ADD4-C1FF-4F1B-B782-D69F9B505732}" destId="{7C659AD4-E45A-4508-A790-F12572F5B17D}" srcOrd="3" destOrd="0" presId="urn:microsoft.com/office/officeart/2005/8/layout/hierarchy3"/>
    <dgm:cxn modelId="{E9128D95-5AF2-4C69-B6BE-C0419E5D64E5}" type="presParOf" srcId="{9739ADD4-C1FF-4F1B-B782-D69F9B505732}" destId="{99B200F1-E2E5-4D2C-A69E-24639C4B688C}" srcOrd="4" destOrd="0" presId="urn:microsoft.com/office/officeart/2005/8/layout/hierarchy3"/>
    <dgm:cxn modelId="{BB83DC6E-4951-4A7E-B511-4E3F33A68962}" type="presParOf" srcId="{9739ADD4-C1FF-4F1B-B782-D69F9B505732}" destId="{96CFF31E-2215-4185-95C7-33401E28E220}" srcOrd="5" destOrd="0" presId="urn:microsoft.com/office/officeart/2005/8/layout/hierarchy3"/>
    <dgm:cxn modelId="{6DC61006-3893-4FE4-B6DC-5C9E56145308}" type="presParOf" srcId="{0199270B-3E4A-4909-81DB-6A187A601CE7}" destId="{F5C74D1A-9FC8-45EB-A227-730B435100A6}" srcOrd="1" destOrd="0" presId="urn:microsoft.com/office/officeart/2005/8/layout/hierarchy3"/>
    <dgm:cxn modelId="{A3D8DC9D-7C3B-4691-B552-8937ED6C4E45}" type="presParOf" srcId="{F5C74D1A-9FC8-45EB-A227-730B435100A6}" destId="{42510392-BF5D-4BE2-9097-FB10EE9D52B7}" srcOrd="0" destOrd="0" presId="urn:microsoft.com/office/officeart/2005/8/layout/hierarchy3"/>
    <dgm:cxn modelId="{56E0744A-85BA-435D-9C9E-E26128D2A516}" type="presParOf" srcId="{42510392-BF5D-4BE2-9097-FB10EE9D52B7}" destId="{66229D6F-1B59-47FE-BD12-774B5C4D7FC1}" srcOrd="0" destOrd="0" presId="urn:microsoft.com/office/officeart/2005/8/layout/hierarchy3"/>
    <dgm:cxn modelId="{07B98B2A-41A4-4672-BC2C-F1F123042069}" type="presParOf" srcId="{42510392-BF5D-4BE2-9097-FB10EE9D52B7}" destId="{0B9EFB02-BD91-4CCF-89F0-F3D8018BBC13}" srcOrd="1" destOrd="0" presId="urn:microsoft.com/office/officeart/2005/8/layout/hierarchy3"/>
    <dgm:cxn modelId="{070B4718-EA28-460B-A301-F41F234173C3}" type="presParOf" srcId="{F5C74D1A-9FC8-45EB-A227-730B435100A6}" destId="{0AC4A8CD-7132-4D56-BE32-6856A201C2D1}" srcOrd="1" destOrd="0" presId="urn:microsoft.com/office/officeart/2005/8/layout/hierarchy3"/>
    <dgm:cxn modelId="{04B7478B-D39E-42E5-A348-D6E741FABC7A}" type="presParOf" srcId="{0AC4A8CD-7132-4D56-BE32-6856A201C2D1}" destId="{4B3C9695-F4F5-4AE7-A29C-9D90D6FC7CED}" srcOrd="0" destOrd="0" presId="urn:microsoft.com/office/officeart/2005/8/layout/hierarchy3"/>
    <dgm:cxn modelId="{6C64E0C5-F4F0-4B85-92EE-F30B85B5AD19}" type="presParOf" srcId="{0AC4A8CD-7132-4D56-BE32-6856A201C2D1}" destId="{CCBD6D2B-4A75-4419-97F7-4D9A7BDB4F8B}" srcOrd="1" destOrd="0" presId="urn:microsoft.com/office/officeart/2005/8/layout/hierarchy3"/>
    <dgm:cxn modelId="{10427FB4-856F-4C50-906C-716543DD7F64}" type="presParOf" srcId="{0AC4A8CD-7132-4D56-BE32-6856A201C2D1}" destId="{7F798343-A17C-4FB8-BC27-FAE978D51407}" srcOrd="2" destOrd="0" presId="urn:microsoft.com/office/officeart/2005/8/layout/hierarchy3"/>
    <dgm:cxn modelId="{D6B90B71-C862-491A-B8E8-EF0AFC339282}" type="presParOf" srcId="{0AC4A8CD-7132-4D56-BE32-6856A201C2D1}" destId="{D699FEAD-EDC8-4C13-9CB8-CF6F14686DE6}" srcOrd="3" destOrd="0" presId="urn:microsoft.com/office/officeart/2005/8/layout/hierarchy3"/>
    <dgm:cxn modelId="{564DD64E-5E65-4C76-A70A-594D52EC75D8}" type="presParOf" srcId="{0AC4A8CD-7132-4D56-BE32-6856A201C2D1}" destId="{A7256F9B-FDAA-4D7C-AD9F-08B635110B0A}" srcOrd="4" destOrd="0" presId="urn:microsoft.com/office/officeart/2005/8/layout/hierarchy3"/>
    <dgm:cxn modelId="{028A592C-79F0-49C0-A18C-C30EE2282A55}" type="presParOf" srcId="{0AC4A8CD-7132-4D56-BE32-6856A201C2D1}" destId="{DFC39AAB-F2C5-4C9F-BF9F-9D30DE2C2B24}" srcOrd="5" destOrd="0" presId="urn:microsoft.com/office/officeart/2005/8/layout/hierarchy3"/>
    <dgm:cxn modelId="{99CDD183-0D91-4C72-94F7-4CA65CD90073}" type="presParOf" srcId="{0AC4A8CD-7132-4D56-BE32-6856A201C2D1}" destId="{A10FE2E4-57E3-4351-9FCA-1AC7737F212F}" srcOrd="6" destOrd="0" presId="urn:microsoft.com/office/officeart/2005/8/layout/hierarchy3"/>
    <dgm:cxn modelId="{5BD27495-803F-4C0B-B7B4-C9653F92C13C}" type="presParOf" srcId="{0AC4A8CD-7132-4D56-BE32-6856A201C2D1}" destId="{180F8F8B-4A0B-4435-ABC6-D381FCE3E949}" srcOrd="7" destOrd="0" presId="urn:microsoft.com/office/officeart/2005/8/layout/hierarchy3"/>
    <dgm:cxn modelId="{908F05FE-0CCE-46D5-8019-F70776E8A58D}" type="presParOf" srcId="{0AC4A8CD-7132-4D56-BE32-6856A201C2D1}" destId="{20AE635D-771A-4912-BB2F-2A23EDFE9CAD}" srcOrd="8" destOrd="0" presId="urn:microsoft.com/office/officeart/2005/8/layout/hierarchy3"/>
    <dgm:cxn modelId="{2154A24E-380F-478F-A526-B66634CF89C0}" type="presParOf" srcId="{0AC4A8CD-7132-4D56-BE32-6856A201C2D1}" destId="{F856D0CD-673E-4B8F-BB46-054BD73D90FE}" srcOrd="9" destOrd="0" presId="urn:microsoft.com/office/officeart/2005/8/layout/hierarchy3"/>
    <dgm:cxn modelId="{F2BC1B8D-AF90-404E-A28B-2D0A8A253B46}" type="presParOf" srcId="{0199270B-3E4A-4909-81DB-6A187A601CE7}" destId="{36D9BA67-8F8C-4B7E-9A71-53EBBB71EDD3}" srcOrd="2" destOrd="0" presId="urn:microsoft.com/office/officeart/2005/8/layout/hierarchy3"/>
    <dgm:cxn modelId="{B295C353-472B-4786-8096-6A67E6F36640}" type="presParOf" srcId="{36D9BA67-8F8C-4B7E-9A71-53EBBB71EDD3}" destId="{55A631BA-6392-4250-96E0-45133FB02792}" srcOrd="0" destOrd="0" presId="urn:microsoft.com/office/officeart/2005/8/layout/hierarchy3"/>
    <dgm:cxn modelId="{EEDF3B7B-AB72-43F7-B44B-EE51DE5E25EF}" type="presParOf" srcId="{55A631BA-6392-4250-96E0-45133FB02792}" destId="{49BCFAC2-FBE7-4DB8-9C28-67761CF1E975}" srcOrd="0" destOrd="0" presId="urn:microsoft.com/office/officeart/2005/8/layout/hierarchy3"/>
    <dgm:cxn modelId="{2C74FB00-F954-43B9-A0B7-4FD4B18DD298}" type="presParOf" srcId="{55A631BA-6392-4250-96E0-45133FB02792}" destId="{BC723748-D148-42CB-AA20-95E182476655}" srcOrd="1" destOrd="0" presId="urn:microsoft.com/office/officeart/2005/8/layout/hierarchy3"/>
    <dgm:cxn modelId="{91F2788A-751C-4828-878D-8CF16A35018C}" type="presParOf" srcId="{36D9BA67-8F8C-4B7E-9A71-53EBBB71EDD3}" destId="{7BFC848D-00D7-40A7-94CF-93FECC487399}" srcOrd="1" destOrd="0" presId="urn:microsoft.com/office/officeart/2005/8/layout/hierarchy3"/>
    <dgm:cxn modelId="{94356B2D-9C4B-4243-A313-BDA113121254}" type="presParOf" srcId="{7BFC848D-00D7-40A7-94CF-93FECC487399}" destId="{0CCEACB2-8186-4CC3-BC4C-E45F58186A75}" srcOrd="0" destOrd="0" presId="urn:microsoft.com/office/officeart/2005/8/layout/hierarchy3"/>
    <dgm:cxn modelId="{5CDEDBA6-758C-4D13-8547-F8BB3A070CFC}" type="presParOf" srcId="{7BFC848D-00D7-40A7-94CF-93FECC487399}" destId="{638A1FD3-9CF5-45C8-BA92-6C6E76C2AC72}" srcOrd="1" destOrd="0" presId="urn:microsoft.com/office/officeart/2005/8/layout/hierarchy3"/>
    <dgm:cxn modelId="{F5876B2D-4D2A-40C2-AA90-0406BA4CFE78}" type="presParOf" srcId="{7BFC848D-00D7-40A7-94CF-93FECC487399}" destId="{1E3BF541-87B4-4CF8-A36A-A039787418BA}" srcOrd="2" destOrd="0" presId="urn:microsoft.com/office/officeart/2005/8/layout/hierarchy3"/>
    <dgm:cxn modelId="{653722E2-8A5D-4FF5-B327-DABA2D2DAA2A}" type="presParOf" srcId="{7BFC848D-00D7-40A7-94CF-93FECC487399}" destId="{AC4912FF-B1E4-4FD9-A572-DA1BA1C1A501}" srcOrd="3" destOrd="0" presId="urn:microsoft.com/office/officeart/2005/8/layout/hierarchy3"/>
    <dgm:cxn modelId="{DF03CB2A-66E3-4E66-BC34-1ADF1B99B461}" type="presParOf" srcId="{7BFC848D-00D7-40A7-94CF-93FECC487399}" destId="{7407FB9B-E0EE-4F01-B561-376F235825E7}" srcOrd="4" destOrd="0" presId="urn:microsoft.com/office/officeart/2005/8/layout/hierarchy3"/>
    <dgm:cxn modelId="{B7147773-8450-4BB7-9332-E594C9EA49C0}" type="presParOf" srcId="{7BFC848D-00D7-40A7-94CF-93FECC487399}" destId="{40104B21-E0A3-4E3F-9FA6-3C9232A94773}" srcOrd="5" destOrd="0" presId="urn:microsoft.com/office/officeart/2005/8/layout/hierarchy3"/>
  </dgm:cxnLst>
  <dgm:bg/>
  <dgm:whole>
    <a:ln w="6350">
      <a:prstDash val="soli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DB4E-CB76-4B4A-8684-07669833032E}">
      <dsp:nvSpPr>
        <dsp:cNvPr id="0" name=""/>
        <dsp:cNvSpPr/>
      </dsp:nvSpPr>
      <dsp:spPr>
        <a:xfrm>
          <a:off x="319935" y="0"/>
          <a:ext cx="1838009" cy="763484"/>
        </a:xfrm>
        <a:prstGeom prst="roundRect">
          <a:avLst>
            <a:gd name="adj" fmla="val 10000"/>
          </a:avLst>
        </a:prstGeom>
        <a:solidFill>
          <a:srgbClr val="6699FF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EEA + </a:t>
          </a:r>
          <a:r>
            <a:rPr lang="fr-BE" sz="1400" b="1" kern="1200" dirty="0" err="1">
              <a:solidFill>
                <a:schemeClr val="bg1"/>
              </a:solidFill>
            </a:rPr>
            <a:t>Switzerland</a:t>
          </a:r>
          <a:endParaRPr lang="fr-FR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&amp; </a:t>
          </a:r>
          <a:r>
            <a:rPr lang="fr-FR" sz="1400" b="1" kern="1200" dirty="0" err="1">
              <a:solidFill>
                <a:schemeClr val="bg1"/>
              </a:solidFill>
            </a:rPr>
            <a:t>bilateral</a:t>
          </a:r>
          <a:r>
            <a:rPr lang="fr-FR" sz="1400" b="1" kern="1200" dirty="0">
              <a:solidFill>
                <a:schemeClr val="bg1"/>
              </a:solidFill>
            </a:rPr>
            <a:t> countries*</a:t>
          </a:r>
        </a:p>
      </dsp:txBody>
      <dsp:txXfrm>
        <a:off x="342297" y="22362"/>
        <a:ext cx="1793285" cy="718760"/>
      </dsp:txXfrm>
    </dsp:sp>
    <dsp:sp modelId="{E5FF580E-9853-411C-BE22-24A3628E8A4C}">
      <dsp:nvSpPr>
        <dsp:cNvPr id="0" name=""/>
        <dsp:cNvSpPr/>
      </dsp:nvSpPr>
      <dsp:spPr>
        <a:xfrm>
          <a:off x="503736" y="763484"/>
          <a:ext cx="335705" cy="423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84"/>
              </a:lnTo>
              <a:lnTo>
                <a:pt x="335705" y="42398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2682-DB27-4876-922C-9E4116F67E41}">
      <dsp:nvSpPr>
        <dsp:cNvPr id="0" name=""/>
        <dsp:cNvSpPr/>
      </dsp:nvSpPr>
      <dsp:spPr>
        <a:xfrm>
          <a:off x="839442" y="895826"/>
          <a:ext cx="1182551" cy="58328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Request for registration “EHIC”</a:t>
          </a:r>
          <a:endParaRPr lang="fr-FR" sz="1200" kern="1200" dirty="0"/>
        </a:p>
      </dsp:txBody>
      <dsp:txXfrm>
        <a:off x="856526" y="912910"/>
        <a:ext cx="1148383" cy="549117"/>
      </dsp:txXfrm>
    </dsp:sp>
    <dsp:sp modelId="{8E922605-B007-4E33-A8F1-C35413AB886D}">
      <dsp:nvSpPr>
        <dsp:cNvPr id="0" name=""/>
        <dsp:cNvSpPr/>
      </dsp:nvSpPr>
      <dsp:spPr>
        <a:xfrm>
          <a:off x="503736" y="763484"/>
          <a:ext cx="335906" cy="1763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51"/>
              </a:lnTo>
              <a:lnTo>
                <a:pt x="335906" y="176395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59AD4-E45A-4508-A790-F12572F5B17D}">
      <dsp:nvSpPr>
        <dsp:cNvPr id="0" name=""/>
        <dsp:cNvSpPr/>
      </dsp:nvSpPr>
      <dsp:spPr>
        <a:xfrm>
          <a:off x="839643" y="1616886"/>
          <a:ext cx="1182551" cy="18210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Copy of European Health Insurance Card </a:t>
          </a:r>
          <a:r>
            <a:rPr lang="en-GB" sz="1200" b="1" kern="1200" dirty="0"/>
            <a:t>+ </a:t>
          </a:r>
          <a:r>
            <a:rPr lang="en-GB" sz="1200" kern="1200" dirty="0"/>
            <a:t>3 months validity minimum/ Convention document  </a:t>
          </a:r>
          <a:endParaRPr lang="fr-FR" sz="1200" kern="1200" dirty="0"/>
        </a:p>
      </dsp:txBody>
      <dsp:txXfrm>
        <a:off x="874279" y="1651522"/>
        <a:ext cx="1113279" cy="1751827"/>
      </dsp:txXfrm>
    </dsp:sp>
    <dsp:sp modelId="{99B200F1-E2E5-4D2C-A69E-24639C4B688C}">
      <dsp:nvSpPr>
        <dsp:cNvPr id="0" name=""/>
        <dsp:cNvSpPr/>
      </dsp:nvSpPr>
      <dsp:spPr>
        <a:xfrm>
          <a:off x="503736" y="763484"/>
          <a:ext cx="343995" cy="302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484"/>
              </a:lnTo>
              <a:lnTo>
                <a:pt x="343995" y="302448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F31E-2215-4185-95C7-33401E28E220}">
      <dsp:nvSpPr>
        <dsp:cNvPr id="0" name=""/>
        <dsp:cNvSpPr/>
      </dsp:nvSpPr>
      <dsp:spPr>
        <a:xfrm>
          <a:off x="847731" y="3576728"/>
          <a:ext cx="1182551" cy="42248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ID/ passport</a:t>
          </a:r>
          <a:endParaRPr lang="fr-FR" sz="1200" kern="1200"/>
        </a:p>
      </dsp:txBody>
      <dsp:txXfrm>
        <a:off x="860105" y="3589102"/>
        <a:ext cx="1157803" cy="397733"/>
      </dsp:txXfrm>
    </dsp:sp>
    <dsp:sp modelId="{66229D6F-1B59-47FE-BD12-774B5C4D7FC1}">
      <dsp:nvSpPr>
        <dsp:cNvPr id="0" name=""/>
        <dsp:cNvSpPr/>
      </dsp:nvSpPr>
      <dsp:spPr>
        <a:xfrm>
          <a:off x="3177925" y="0"/>
          <a:ext cx="1478188" cy="8054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Rest of the world and registered in Belgium</a:t>
          </a:r>
        </a:p>
      </dsp:txBody>
      <dsp:txXfrm>
        <a:off x="3201517" y="23592"/>
        <a:ext cx="1431004" cy="758295"/>
      </dsp:txXfrm>
    </dsp:sp>
    <dsp:sp modelId="{4B3C9695-F4F5-4AE7-A29C-9D90D6FC7CED}">
      <dsp:nvSpPr>
        <dsp:cNvPr id="0" name=""/>
        <dsp:cNvSpPr/>
      </dsp:nvSpPr>
      <dsp:spPr>
        <a:xfrm>
          <a:off x="3325743" y="805479"/>
          <a:ext cx="332805" cy="501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578"/>
              </a:lnTo>
              <a:lnTo>
                <a:pt x="332805" y="50157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D6D2B-4A75-4419-97F7-4D9A7BDB4F8B}">
      <dsp:nvSpPr>
        <dsp:cNvPr id="0" name=""/>
        <dsp:cNvSpPr/>
      </dsp:nvSpPr>
      <dsp:spPr>
        <a:xfrm>
          <a:off x="3658549" y="937511"/>
          <a:ext cx="1182551" cy="7390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3680196" y="959158"/>
        <a:ext cx="1139257" cy="695800"/>
      </dsp:txXfrm>
    </dsp:sp>
    <dsp:sp modelId="{7F798343-A17C-4FB8-BC27-FAE978D51407}">
      <dsp:nvSpPr>
        <dsp:cNvPr id="0" name=""/>
        <dsp:cNvSpPr/>
      </dsp:nvSpPr>
      <dsp:spPr>
        <a:xfrm>
          <a:off x="3325743" y="805479"/>
          <a:ext cx="357106" cy="13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870"/>
              </a:lnTo>
              <a:lnTo>
                <a:pt x="357106" y="138487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FEAD-EDC8-4C13-9CB8-CF6F14686DE6}">
      <dsp:nvSpPr>
        <dsp:cNvPr id="0" name=""/>
        <dsp:cNvSpPr/>
      </dsp:nvSpPr>
      <dsp:spPr>
        <a:xfrm>
          <a:off x="3682850" y="1820803"/>
          <a:ext cx="1182551" cy="7390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Copy of Belgian residence permit</a:t>
          </a:r>
          <a:endParaRPr lang="fr-FR" sz="1200" kern="1200" dirty="0"/>
        </a:p>
      </dsp:txBody>
      <dsp:txXfrm>
        <a:off x="3704497" y="1842450"/>
        <a:ext cx="1139257" cy="695800"/>
      </dsp:txXfrm>
    </dsp:sp>
    <dsp:sp modelId="{A7256F9B-FDAA-4D7C-AD9F-08B635110B0A}">
      <dsp:nvSpPr>
        <dsp:cNvPr id="0" name=""/>
        <dsp:cNvSpPr/>
      </dsp:nvSpPr>
      <dsp:spPr>
        <a:xfrm>
          <a:off x="3325743" y="805479"/>
          <a:ext cx="357686" cy="217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640"/>
              </a:lnTo>
              <a:lnTo>
                <a:pt x="357686" y="217464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39AAB-F2C5-4C9F-BF9F-9D30DE2C2B24}">
      <dsp:nvSpPr>
        <dsp:cNvPr id="0" name=""/>
        <dsp:cNvSpPr/>
      </dsp:nvSpPr>
      <dsp:spPr>
        <a:xfrm>
          <a:off x="3683430" y="2691190"/>
          <a:ext cx="1182551" cy="57786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School/</a:t>
          </a:r>
          <a:br>
            <a:rPr lang="en-GB" sz="1200" kern="1200" dirty="0"/>
          </a:br>
          <a:r>
            <a:rPr lang="en-GB" sz="1200" kern="1200" dirty="0"/>
            <a:t>university certificate</a:t>
          </a:r>
          <a:endParaRPr lang="fr-FR" sz="1200" kern="1200" dirty="0"/>
        </a:p>
      </dsp:txBody>
      <dsp:txXfrm>
        <a:off x="3700355" y="2708115"/>
        <a:ext cx="1148701" cy="544010"/>
      </dsp:txXfrm>
    </dsp:sp>
    <dsp:sp modelId="{A10FE2E4-57E3-4351-9FCA-1AC7737F212F}">
      <dsp:nvSpPr>
        <dsp:cNvPr id="0" name=""/>
        <dsp:cNvSpPr/>
      </dsp:nvSpPr>
      <dsp:spPr>
        <a:xfrm>
          <a:off x="3325743" y="805479"/>
          <a:ext cx="375850" cy="296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045"/>
              </a:lnTo>
              <a:lnTo>
                <a:pt x="375850" y="296904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8F8B-4A0B-4435-ABC6-D381FCE3E949}">
      <dsp:nvSpPr>
        <dsp:cNvPr id="0" name=""/>
        <dsp:cNvSpPr/>
      </dsp:nvSpPr>
      <dsp:spPr>
        <a:xfrm>
          <a:off x="3701594" y="3404978"/>
          <a:ext cx="1182551" cy="7390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Household composition from the city hall</a:t>
          </a:r>
          <a:endParaRPr lang="fr-FR" sz="1200" kern="1200" dirty="0"/>
        </a:p>
      </dsp:txBody>
      <dsp:txXfrm>
        <a:off x="3723241" y="3426625"/>
        <a:ext cx="1139257" cy="695800"/>
      </dsp:txXfrm>
    </dsp:sp>
    <dsp:sp modelId="{20AE635D-771A-4912-BB2F-2A23EDFE9CAD}">
      <dsp:nvSpPr>
        <dsp:cNvPr id="0" name=""/>
        <dsp:cNvSpPr/>
      </dsp:nvSpPr>
      <dsp:spPr>
        <a:xfrm>
          <a:off x="3325743" y="805479"/>
          <a:ext cx="375850" cy="379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9595"/>
              </a:lnTo>
              <a:lnTo>
                <a:pt x="375850" y="37995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6D0CD-673E-4B8F-BB46-054BD73D90FE}">
      <dsp:nvSpPr>
        <dsp:cNvPr id="0" name=""/>
        <dsp:cNvSpPr/>
      </dsp:nvSpPr>
      <dsp:spPr>
        <a:xfrm>
          <a:off x="3701594" y="4273990"/>
          <a:ext cx="1182551" cy="66216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Document "</a:t>
          </a:r>
          <a:r>
            <a:rPr lang="en-GB" sz="1200" kern="1200" dirty="0" err="1"/>
            <a:t>Ingezetene</a:t>
          </a:r>
          <a:r>
            <a:rPr lang="en-GB" sz="1200" kern="1200" dirty="0"/>
            <a:t>" given by  Helan</a:t>
          </a:r>
          <a:endParaRPr lang="fr-FR" sz="1200" b="0" kern="1200" dirty="0"/>
        </a:p>
      </dsp:txBody>
      <dsp:txXfrm>
        <a:off x="3720988" y="4293384"/>
        <a:ext cx="1143763" cy="623381"/>
      </dsp:txXfrm>
    </dsp:sp>
    <dsp:sp modelId="{49BCFAC2-FBE7-4DB8-9C28-67761CF1E975}">
      <dsp:nvSpPr>
        <dsp:cNvPr id="0" name=""/>
        <dsp:cNvSpPr/>
      </dsp:nvSpPr>
      <dsp:spPr>
        <a:xfrm>
          <a:off x="5580617" y="0"/>
          <a:ext cx="1478188" cy="8166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bg1"/>
              </a:solidFill>
            </a:rPr>
            <a:t>Rest</a:t>
          </a:r>
          <a:r>
            <a:rPr lang="fr-FR" sz="1400" b="1" kern="1200" dirty="0">
              <a:solidFill>
                <a:schemeClr val="bg1"/>
              </a:solidFill>
            </a:rPr>
            <a:t> of the world and NOT </a:t>
          </a:r>
          <a:r>
            <a:rPr lang="fr-FR" sz="1400" b="1" kern="1200" dirty="0" err="1">
              <a:solidFill>
                <a:schemeClr val="bg1"/>
              </a:solidFill>
            </a:rPr>
            <a:t>registered</a:t>
          </a:r>
          <a:r>
            <a:rPr lang="fr-FR" sz="1400" b="1" kern="1200" dirty="0">
              <a:solidFill>
                <a:schemeClr val="bg1"/>
              </a:solidFill>
            </a:rPr>
            <a:t> in Belgium</a:t>
          </a:r>
        </a:p>
      </dsp:txBody>
      <dsp:txXfrm>
        <a:off x="5604537" y="23920"/>
        <a:ext cx="1430348" cy="768844"/>
      </dsp:txXfrm>
    </dsp:sp>
    <dsp:sp modelId="{0CCEACB2-8186-4CC3-BC4C-E45F58186A75}">
      <dsp:nvSpPr>
        <dsp:cNvPr id="0" name=""/>
        <dsp:cNvSpPr/>
      </dsp:nvSpPr>
      <dsp:spPr>
        <a:xfrm>
          <a:off x="5728436" y="816684"/>
          <a:ext cx="284524" cy="501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578"/>
              </a:lnTo>
              <a:lnTo>
                <a:pt x="284524" y="50157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A1FD3-9CF5-45C8-BA92-6C6E76C2AC72}">
      <dsp:nvSpPr>
        <dsp:cNvPr id="0" name=""/>
        <dsp:cNvSpPr/>
      </dsp:nvSpPr>
      <dsp:spPr>
        <a:xfrm>
          <a:off x="6012961" y="948716"/>
          <a:ext cx="1182551" cy="7390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6034608" y="970363"/>
        <a:ext cx="1139257" cy="695800"/>
      </dsp:txXfrm>
    </dsp:sp>
    <dsp:sp modelId="{1E3BF541-87B4-4CF8-A36A-A039787418BA}">
      <dsp:nvSpPr>
        <dsp:cNvPr id="0" name=""/>
        <dsp:cNvSpPr/>
      </dsp:nvSpPr>
      <dsp:spPr>
        <a:xfrm>
          <a:off x="5728436" y="816684"/>
          <a:ext cx="284536" cy="130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072"/>
              </a:lnTo>
              <a:lnTo>
                <a:pt x="284536" y="130407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912FF-B1E4-4FD9-A572-DA1BA1C1A501}">
      <dsp:nvSpPr>
        <dsp:cNvPr id="0" name=""/>
        <dsp:cNvSpPr/>
      </dsp:nvSpPr>
      <dsp:spPr>
        <a:xfrm>
          <a:off x="6012972" y="1833700"/>
          <a:ext cx="1182551" cy="57411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ID/ passport </a:t>
          </a:r>
          <a:endParaRPr lang="fr-FR" sz="1200" kern="1200"/>
        </a:p>
      </dsp:txBody>
      <dsp:txXfrm>
        <a:off x="6029787" y="1850515"/>
        <a:ext cx="1148921" cy="540483"/>
      </dsp:txXfrm>
    </dsp:sp>
    <dsp:sp modelId="{7407FB9B-E0EE-4F01-B561-376F235825E7}">
      <dsp:nvSpPr>
        <dsp:cNvPr id="0" name=""/>
        <dsp:cNvSpPr/>
      </dsp:nvSpPr>
      <dsp:spPr>
        <a:xfrm>
          <a:off x="5728436" y="816684"/>
          <a:ext cx="300595" cy="205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792"/>
              </a:lnTo>
              <a:lnTo>
                <a:pt x="300595" y="205179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4B21-E0A3-4E3F-9FA6-3C9232A94773}">
      <dsp:nvSpPr>
        <dsp:cNvPr id="0" name=""/>
        <dsp:cNvSpPr/>
      </dsp:nvSpPr>
      <dsp:spPr>
        <a:xfrm>
          <a:off x="6029032" y="2552743"/>
          <a:ext cx="1182551" cy="6314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School/ university certificate</a:t>
          </a:r>
          <a:endParaRPr lang="fr-FR" sz="1200" kern="1200"/>
        </a:p>
      </dsp:txBody>
      <dsp:txXfrm>
        <a:off x="6047527" y="2571238"/>
        <a:ext cx="1145561" cy="59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FE83-1C6D-4A8E-A4F9-6583E73A475A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A9A4-BFDB-4259-A926-BE1FB1EC86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41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tudents@healthinsuranc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validati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763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spitalisatie verzekeri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iekenhuisopnam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0" y="508518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Health insurance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Picture 4" descr="Extra verzekering en goed in je ve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88" y="3681144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365EE92-43E7-4EFD-A6A8-B30F2991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droite rayée 2"/>
          <p:cNvSpPr/>
          <p:nvPr/>
        </p:nvSpPr>
        <p:spPr>
          <a:xfrm>
            <a:off x="3563888" y="1511388"/>
            <a:ext cx="1224136" cy="612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32040" y="16288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students@healthinsurance.be</a:t>
            </a: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Name of your school/university in   </a:t>
            </a:r>
          </a:p>
          <a:p>
            <a:pPr marL="0" lvl="1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subject</a:t>
            </a:r>
          </a:p>
          <a:p>
            <a:pPr>
              <a:buClr>
                <a:schemeClr val="tx2"/>
              </a:buClr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Contact us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16329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become a member 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1600" y="34917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questions once a member</a:t>
            </a: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3563888" y="3392536"/>
            <a:ext cx="1224136" cy="612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04048" y="3404899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contact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endParaRPr lang="fr-BE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www.helan.be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800" dirty="0">
                <a:effectLst/>
                <a:latin typeface="Segoe UI" panose="020B0502040204020203" pitchFamily="34" charset="0"/>
              </a:rPr>
              <a:t>02 218 22 22</a:t>
            </a: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49F878-2460-42FF-983D-0137728B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Care </a:t>
            </a:r>
            <a:r>
              <a:rPr lang="fr-BE" dirty="0">
                <a:solidFill>
                  <a:schemeClr val="accent1"/>
                </a:solidFill>
              </a:rPr>
              <a:t>in Belgium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Belgium offers a </a:t>
            </a:r>
            <a:r>
              <a:rPr lang="en-US" sz="1800" b="1" dirty="0">
                <a:solidFill>
                  <a:schemeClr val="tx2"/>
                </a:solidFill>
              </a:rPr>
              <a:t>public</a:t>
            </a:r>
            <a:r>
              <a:rPr lang="en-US" sz="1800" dirty="0">
                <a:solidFill>
                  <a:schemeClr val="tx2"/>
                </a:solidFill>
              </a:rPr>
              <a:t> health care system of high-quality.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2"/>
                </a:solidFill>
              </a:rPr>
              <a:t>Free choice </a:t>
            </a:r>
            <a:r>
              <a:rPr lang="en-US" sz="1800" dirty="0">
                <a:solidFill>
                  <a:schemeClr val="tx2"/>
                </a:solidFill>
              </a:rPr>
              <a:t>of doctor, hospital, pharmacy, etc.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2"/>
                </a:solidFill>
              </a:rPr>
              <a:t>Partial reimbursement </a:t>
            </a:r>
            <a:r>
              <a:rPr lang="en-US" sz="1800" dirty="0">
                <a:solidFill>
                  <a:schemeClr val="tx2"/>
                </a:solidFill>
              </a:rPr>
              <a:t>of health care expenses 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Doctor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Medecines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600" i="1" dirty="0">
                <a:solidFill>
                  <a:schemeClr val="tx2"/>
                </a:solidFill>
              </a:rPr>
              <a:t>Hospital</a:t>
            </a:r>
          </a:p>
          <a:p>
            <a:pPr marL="274320" lvl="1" indent="0">
              <a:spcBef>
                <a:spcPts val="1200"/>
              </a:spcBef>
              <a:buClr>
                <a:srgbClr val="FFC000"/>
              </a:buClr>
              <a:buSzPct val="100000"/>
              <a:buNone/>
            </a:pPr>
            <a:r>
              <a:rPr lang="en-US" sz="1600" dirty="0">
                <a:solidFill>
                  <a:schemeClr val="tx2"/>
                </a:solidFill>
              </a:rPr>
              <a:t>Reimbursements are </a:t>
            </a:r>
            <a:r>
              <a:rPr lang="en-US" sz="1600" b="1" dirty="0">
                <a:solidFill>
                  <a:schemeClr val="tx2"/>
                </a:solidFill>
              </a:rPr>
              <a:t>based on the national tariffs </a:t>
            </a:r>
            <a:r>
              <a:rPr lang="en-US" sz="1600" dirty="0">
                <a:solidFill>
                  <a:schemeClr val="tx2"/>
                </a:solidFill>
              </a:rPr>
              <a:t>given by the National Institute for Sickness and Invalidity Insurance (INAMI/RIZIV). 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None/>
            </a:pPr>
            <a:endParaRPr lang="en-GB" altLang="fr-FR" sz="22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834E1B-7198-43B4-87A0-270BE55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toile à 12 branches 7"/>
          <p:cNvSpPr/>
          <p:nvPr/>
        </p:nvSpPr>
        <p:spPr>
          <a:xfrm>
            <a:off x="7205042" y="1124744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Étoile à 12 branches 6"/>
          <p:cNvSpPr/>
          <p:nvPr/>
        </p:nvSpPr>
        <p:spPr>
          <a:xfrm>
            <a:off x="4756770" y="1141115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Étoile à 12 branches 5"/>
          <p:cNvSpPr/>
          <p:nvPr/>
        </p:nvSpPr>
        <p:spPr>
          <a:xfrm>
            <a:off x="2267744" y="1141115"/>
            <a:ext cx="936104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Registration: 3 </a:t>
            </a:r>
            <a:r>
              <a:rPr lang="fr-BE" dirty="0" err="1">
                <a:solidFill>
                  <a:schemeClr val="accent1"/>
                </a:solidFill>
              </a:rPr>
              <a:t>possibilities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267744" y="1252545"/>
            <a:ext cx="936104" cy="6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BE" sz="1100" dirty="0">
                <a:effectLst/>
                <a:latin typeface="Calibri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0"/>
              </a:spcAft>
            </a:pPr>
            <a:r>
              <a:rPr lang="fr-BE" sz="12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FREE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4823445" y="1335906"/>
            <a:ext cx="828675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000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fr-BE" sz="1100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   9,50</a:t>
            </a: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€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/</a:t>
            </a:r>
            <a:r>
              <a:rPr lang="fr-BE" sz="1100" b="1" dirty="0" err="1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month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7236296" y="1344291"/>
            <a:ext cx="813730" cy="7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fr-BE" sz="1100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103</a:t>
            </a: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,22 €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/quarter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488035703"/>
              </p:ext>
            </p:extLst>
          </p:nvPr>
        </p:nvGraphicFramePr>
        <p:xfrm>
          <a:off x="279129" y="1196752"/>
          <a:ext cx="818197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84960EE-C8E3-41A3-B8D0-6AABC668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50D29A-A3A2-43CE-8246-1AC9B829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5373216"/>
            <a:ext cx="3528392" cy="1360185"/>
          </a:xfrm>
        </p:spPr>
        <p:txBody>
          <a:bodyPr/>
          <a:lstStyle/>
          <a:p>
            <a:r>
              <a:rPr lang="fr-FR" sz="1200" dirty="0">
                <a:solidFill>
                  <a:srgbClr val="002060"/>
                </a:solidFill>
              </a:rPr>
              <a:t>*</a:t>
            </a:r>
            <a:r>
              <a:rPr lang="fr-FR" sz="1200" dirty="0" err="1">
                <a:solidFill>
                  <a:srgbClr val="002060"/>
                </a:solidFill>
              </a:rPr>
              <a:t>Albania</a:t>
            </a:r>
            <a:r>
              <a:rPr lang="fr-FR" sz="1200" dirty="0">
                <a:solidFill>
                  <a:srgbClr val="002060"/>
                </a:solidFill>
              </a:rPr>
              <a:t> (AL-BE 111), Algeria (</a:t>
            </a:r>
            <a:r>
              <a:rPr lang="fr-FR" sz="1200" dirty="0" err="1">
                <a:solidFill>
                  <a:srgbClr val="002060"/>
                </a:solidFill>
              </a:rPr>
              <a:t>Alg</a:t>
            </a:r>
            <a:r>
              <a:rPr lang="fr-FR" sz="1200" dirty="0">
                <a:solidFill>
                  <a:srgbClr val="002060"/>
                </a:solidFill>
              </a:rPr>
              <a:t>-BE 111), </a:t>
            </a:r>
            <a:r>
              <a:rPr lang="fr-FR" sz="1200" dirty="0" err="1">
                <a:solidFill>
                  <a:srgbClr val="002060"/>
                </a:solidFill>
              </a:rPr>
              <a:t>Bosnia-Herzegovina</a:t>
            </a:r>
            <a:r>
              <a:rPr lang="fr-FR" sz="1200" dirty="0">
                <a:solidFill>
                  <a:srgbClr val="002060"/>
                </a:solidFill>
              </a:rPr>
              <a:t> (BIH-BE 111), North </a:t>
            </a:r>
            <a:r>
              <a:rPr lang="fr-FR" sz="1200" dirty="0" err="1">
                <a:solidFill>
                  <a:srgbClr val="002060"/>
                </a:solidFill>
              </a:rPr>
              <a:t>Macedonia</a:t>
            </a:r>
            <a:r>
              <a:rPr lang="fr-FR" sz="1200" dirty="0">
                <a:solidFill>
                  <a:srgbClr val="002060"/>
                </a:solidFill>
              </a:rPr>
              <a:t> (RM-BE 111), Morocco (MAR-BE 111), Montenegro (MNE-BE 111), </a:t>
            </a:r>
            <a:r>
              <a:rPr lang="fr-FR" sz="1200" dirty="0" err="1">
                <a:solidFill>
                  <a:srgbClr val="002060"/>
                </a:solidFill>
              </a:rPr>
              <a:t>Serbia</a:t>
            </a:r>
            <a:r>
              <a:rPr lang="fr-FR" sz="1200" dirty="0">
                <a:solidFill>
                  <a:srgbClr val="002060"/>
                </a:solidFill>
              </a:rPr>
              <a:t> (SRB-BE 111), </a:t>
            </a:r>
            <a:r>
              <a:rPr lang="fr-FR" sz="1200" dirty="0" err="1">
                <a:solidFill>
                  <a:srgbClr val="002060"/>
                </a:solidFill>
              </a:rPr>
              <a:t>Tunisia</a:t>
            </a:r>
            <a:r>
              <a:rPr lang="fr-FR" sz="1200" dirty="0">
                <a:solidFill>
                  <a:srgbClr val="002060"/>
                </a:solidFill>
              </a:rPr>
              <a:t> (TN-BE 111), </a:t>
            </a:r>
            <a:r>
              <a:rPr lang="fr-FR" sz="1200" dirty="0" err="1">
                <a:solidFill>
                  <a:srgbClr val="002060"/>
                </a:solidFill>
              </a:rPr>
              <a:t>Turkey</a:t>
            </a:r>
            <a:r>
              <a:rPr lang="fr-FR" sz="1200" dirty="0">
                <a:solidFill>
                  <a:srgbClr val="002060"/>
                </a:solidFill>
              </a:rPr>
              <a:t> (TR - BE 111), </a:t>
            </a:r>
            <a:r>
              <a:rPr lang="fr-FR" sz="1200" dirty="0" err="1">
                <a:solidFill>
                  <a:srgbClr val="002060"/>
                </a:solidFill>
              </a:rPr>
              <a:t>Quebec</a:t>
            </a:r>
            <a:r>
              <a:rPr lang="fr-FR" sz="1200" dirty="0">
                <a:solidFill>
                  <a:srgbClr val="002060"/>
                </a:solidFill>
              </a:rPr>
              <a:t> (QUE-BE 128), Great </a:t>
            </a:r>
            <a:r>
              <a:rPr lang="fr-FR" sz="1200" dirty="0" err="1">
                <a:solidFill>
                  <a:srgbClr val="002060"/>
                </a:solidFill>
              </a:rPr>
              <a:t>Britain</a:t>
            </a:r>
            <a:r>
              <a:rPr lang="fr-FR" sz="1200" dirty="0">
                <a:solidFill>
                  <a:srgbClr val="002060"/>
                </a:solidFill>
              </a:rPr>
              <a:t> (GHIC)</a:t>
            </a:r>
          </a:p>
        </p:txBody>
      </p:sp>
    </p:spTree>
    <p:extLst>
      <p:ext uri="{BB962C8B-B14F-4D97-AF65-F5344CB8AC3E}">
        <p14:creationId xmlns:p14="http://schemas.microsoft.com/office/powerpoint/2010/main" val="362435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19872" y="1476978"/>
            <a:ext cx="5266928" cy="457200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a medical attestation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a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“HELAN,  </a:t>
            </a:r>
            <a:r>
              <a:rPr lang="en-US" sz="1600" dirty="0" err="1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Sluisweg</a:t>
            </a:r>
            <a:r>
              <a:rPr lang="en-US" sz="16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 box 1 – 9000 Gent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270"/>
            <a:ext cx="2016223" cy="46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040422-010E-4563-9E25-78BD7D1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6456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system: </a:t>
            </a:r>
            <a:r>
              <a:rPr lang="fr-BE" dirty="0" err="1">
                <a:solidFill>
                  <a:schemeClr val="accent1"/>
                </a:solidFill>
              </a:rPr>
              <a:t>with</a:t>
            </a:r>
            <a:r>
              <a:rPr lang="fr-BE" dirty="0">
                <a:solidFill>
                  <a:schemeClr val="accent1"/>
                </a:solidFill>
              </a:rPr>
              <a:t> E-</a:t>
            </a:r>
            <a:r>
              <a:rPr lang="fr-BE" dirty="0" err="1">
                <a:solidFill>
                  <a:schemeClr val="accent1"/>
                </a:solidFill>
              </a:rPr>
              <a:t>attest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138687"/>
              </p:ext>
            </p:extLst>
          </p:nvPr>
        </p:nvGraphicFramePr>
        <p:xfrm>
          <a:off x="827584" y="1628801"/>
          <a:ext cx="7272808" cy="3785216"/>
        </p:xfrm>
        <a:graphic>
          <a:graphicData uri="http://schemas.openxmlformats.org/drawingml/2006/table">
            <a:tbl>
              <a:tblPr firstRow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dirty="0"/>
                        <a:t>E-ATTEST*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BE" sz="2800" dirty="0"/>
                    </a:p>
                    <a:p>
                      <a:pPr algn="ctr"/>
                      <a:endParaRPr lang="fr-B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A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B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Pay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full </a:t>
                      </a: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Pay remainder fee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Reimbursement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onto your bank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5925220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 Automatic payment between doctor and health insurance</a:t>
            </a:r>
          </a:p>
        </p:txBody>
      </p:sp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C4E920-3A6C-44C2-81F0-CA94B4A8D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9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4168" y="2564904"/>
            <a:ext cx="2683050" cy="2710099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Medicine</a:t>
            </a:r>
            <a:r>
              <a:rPr lang="en-US" alt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                    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Thanks to your Belgian residence permit, you will only pay the </a:t>
            </a:r>
            <a:r>
              <a:rPr lang="en-US" altLang="nl-N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remainder fee </a:t>
            </a: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at the pharmacy.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47" descr="pr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4" y="2191299"/>
            <a:ext cx="2016224" cy="41014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047818" cy="11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9" y="4149080"/>
            <a:ext cx="2139207" cy="1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53835" y="1124744"/>
            <a:ext cx="7465167" cy="78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ID CARD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8EC0D38-5306-4EAD-9259-39D75E5B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23928" y="1988840"/>
            <a:ext cx="4762872" cy="4121046"/>
          </a:xfrm>
        </p:spPr>
        <p:txBody>
          <a:bodyPr/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the annex 30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the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400050" lvl="1" indent="0" algn="ctr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None/>
            </a:pPr>
            <a:r>
              <a:rPr lang="en-US" sz="18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“HELAN,  </a:t>
            </a:r>
            <a:r>
              <a:rPr lang="en-US" sz="1800" dirty="0" err="1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Sluisweg</a:t>
            </a:r>
            <a:r>
              <a:rPr lang="en-US" sz="1800" dirty="0">
                <a:solidFill>
                  <a:srgbClr val="A0640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 box 1 – 9000 Gent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endParaRPr lang="fr-FR" dirty="0"/>
          </a:p>
        </p:txBody>
      </p:sp>
      <p:pic>
        <p:nvPicPr>
          <p:cNvPr id="4" name="Picture 2" descr="C:\Users\m509conr\Desktop\annexe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1855872"/>
            <a:ext cx="2699793" cy="3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71600" y="1127848"/>
            <a:ext cx="8229600" cy="72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Without ID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9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3E864F-4C1D-4382-9709-C4052214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ct val="500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Identify yourself  </a:t>
            </a:r>
            <a:r>
              <a:rPr lang="en-US" altLang="nl-NL" sz="1800" dirty="0">
                <a:solidFill>
                  <a:srgbClr val="A0640C"/>
                </a:solidFill>
                <a:latin typeface="Calibri" panose="020F0502020204030204" pitchFamily="34" charset="0"/>
              </a:rPr>
              <a:t>(Reception - Terminal desk - Private insurance card )</a:t>
            </a:r>
          </a:p>
          <a:p>
            <a:pPr lvl="0" algn="just">
              <a:spcBef>
                <a:spcPct val="500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Contribution of the National health insurance is deducted directly from the hospital bill </a:t>
            </a:r>
          </a:p>
          <a:p>
            <a:pPr lvl="0" algn="just">
              <a:spcBef>
                <a:spcPts val="18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rgbClr val="A0640C"/>
                </a:solidFill>
                <a:latin typeface="Calibri" panose="020F0502020204030204" pitchFamily="34" charset="0"/>
              </a:rPr>
              <a:t>Bill sent after a few weeks with remainder fee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Remainder fee and/or supplements (amount to be paid by yourself) depend on your private hospitalization insurance. </a:t>
            </a: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Costs considerably higher if single room, choice of hospital, medical providers,….</a:t>
            </a:r>
            <a:endParaRPr lang="en-US" alt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Étoile à 4 branches 3"/>
          <p:cNvSpPr/>
          <p:nvPr/>
        </p:nvSpPr>
        <p:spPr>
          <a:xfrm>
            <a:off x="1043608" y="3861048"/>
            <a:ext cx="144016" cy="144016"/>
          </a:xfrm>
          <a:prstGeom prst="star4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Reimbursement system : Hospital</a:t>
            </a:r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E0E1BF-1631-4018-AFA9-891F920F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Helan: Online </a:t>
            </a:r>
            <a:r>
              <a:rPr lang="fr-BE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2954471" y="1480051"/>
            <a:ext cx="3096344" cy="93610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351B"/>
              </a:solidFill>
            </a:endParaRPr>
          </a:p>
          <a:p>
            <a:pPr algn="ctr"/>
            <a:r>
              <a:rPr lang="en-US" b="1" dirty="0">
                <a:solidFill>
                  <a:srgbClr val="D3351B"/>
                </a:solidFill>
              </a:rPr>
              <a:t>Become a WEB member</a:t>
            </a:r>
          </a:p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6768"/>
              </p:ext>
            </p:extLst>
          </p:nvPr>
        </p:nvGraphicFramePr>
        <p:xfrm>
          <a:off x="1331640" y="3284984"/>
          <a:ext cx="6696744" cy="2342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466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www.helan.be</a:t>
                      </a:r>
                      <a:endParaRPr lang="fr-FR" sz="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BE" b="1" dirty="0">
                          <a:solidFill>
                            <a:srgbClr val="C00000"/>
                          </a:solidFill>
                        </a:rPr>
                        <a:t>APP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782">
                <a:tc gridSpan="2">
                  <a:txBody>
                    <a:bodyPr/>
                    <a:lstStyle/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order document: id stickers, address change, advantages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calculate your reimbursement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search for general information: rates, doctors, hospital…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check your file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7C635C-CC6D-4B59-8107-551E205A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601BBD9C7024CBF8D6BB5CB0D7D76" ma:contentTypeVersion="10" ma:contentTypeDescription="Crée un document." ma:contentTypeScope="" ma:versionID="680af6fcf4de2b94055d6ea48045fd66">
  <xsd:schema xmlns:xsd="http://www.w3.org/2001/XMLSchema" xmlns:xs="http://www.w3.org/2001/XMLSchema" xmlns:p="http://schemas.microsoft.com/office/2006/metadata/properties" xmlns:ns2="f2191e4c-2ffc-4857-b36c-88903a525a2d" xmlns:ns3="72536ed9-e5e4-4f0b-bffa-66b9aac9f42f" xmlns:ns4="http://schemas.microsoft.com/sharepoint/v4" targetNamespace="http://schemas.microsoft.com/office/2006/metadata/properties" ma:root="true" ma:fieldsID="c8461f03842b12c0b28cd07b2aee222e" ns2:_="" ns3:_="" ns4:_="">
    <xsd:import namespace="f2191e4c-2ffc-4857-b36c-88903a525a2d"/>
    <xsd:import namespace="72536ed9-e5e4-4f0b-bffa-66b9aac9f4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ubrique" minOccurs="0"/>
                <xsd:element ref="ns3:SharedWithUsers" minOccurs="0"/>
                <xsd:element ref="ns2:Partenamut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91e4c-2ffc-4857-b36c-88903a525a2d" elementFormDefault="qualified">
    <xsd:import namespace="http://schemas.microsoft.com/office/2006/documentManagement/types"/>
    <xsd:import namespace="http://schemas.microsoft.com/office/infopath/2007/PartnerControls"/>
    <xsd:element name="Rubrique" ma:index="8" nillable="true" ma:displayName="Rubrique" ma:default="BIDON" ma:format="Dropdown" ma:internalName="Rubrique">
      <xsd:simpleType>
        <xsd:union memberTypes="dms:Text">
          <xsd:simpleType>
            <xsd:restriction base="dms:Choice">
              <xsd:enumeration value="BIDON"/>
              <xsd:enumeration value="ARCHIVE"/>
              <xsd:enumeration value="Fiches communes"/>
              <xsd:enumeration value="Horaires permanences B&amp;E"/>
              <xsd:enumeration value="Fiches 509"/>
              <xsd:enumeration value="Fiches 526"/>
              <xsd:enumeration value="Brochures B&amp;E 509 2022 SMA"/>
              <xsd:enumeration value="Brochures B&amp;E 526 2021 SMA"/>
              <xsd:enumeration value="Brochures SMA - MLOZ Conditions générales 2022"/>
              <xsd:enumeration value="Brochures SMA - MLOZ Conditions générales 2023"/>
              <xsd:enumeration value="Brochures B&amp;E 526 2021"/>
              <xsd:enumeration value="Brochures SMA - MLOZ Fiche Européenne"/>
              <xsd:enumeration value="Brochures Vlaamse Sociale Bescherming"/>
              <xsd:enumeration value="Documents Partena 526"/>
              <xsd:enumeration value="Documents Partena 526 SMA"/>
              <xsd:enumeration value="Documents Partenamut 509"/>
              <xsd:enumeration value="Documents Partenamut 509 2022"/>
              <xsd:enumeration value="Documents Partenamut 509 SMA"/>
              <xsd:enumeration value="Conventions"/>
              <xsd:enumeration value="English Docs SAMPLES"/>
              <xsd:enumeration value="Letters"/>
              <xsd:enumeration value="SOCIAL SECURITY INFO MANDATORY COVERAGE"/>
              <xsd:enumeration value="Action support Students"/>
              <xsd:enumeration value="Info Section 526"/>
              <xsd:enumeration value="Info Section 509"/>
              <xsd:enumeration value="Payeurs Entreprises B&amp;E"/>
              <xsd:enumeration value="Info Sessions"/>
              <xsd:enumeration value="Brexit"/>
              <xsd:enumeration value="Carnet d'adresse Partenamut"/>
              <xsd:enumeration value="Tout Comptes AM"/>
              <xsd:enumeration value="Brochure B&amp;E Helan 2022"/>
              <xsd:enumeration value="Documents HELAN"/>
              <xsd:enumeration value="Brochure B&amp;E 509 2022"/>
              <xsd:enumeration value="Brochures HELAN"/>
              <xsd:enumeration value="Documents SMA"/>
              <xsd:enumeration value="Procédures"/>
              <xsd:enumeration value="Documents Support"/>
            </xsd:restriction>
          </xsd:simpleType>
        </xsd:union>
      </xsd:simpleType>
    </xsd:element>
    <xsd:element name="Partenamut" ma:index="10" nillable="true" ma:displayName="Lanque" ma:default="FR" ma:format="Dropdown" ma:internalName="Partenamut">
      <xsd:simpleType>
        <xsd:restriction base="dms:Choice">
          <xsd:enumeration value="FR"/>
          <xsd:enumeration value="EN"/>
          <xsd:enumeration value="NL"/>
          <xsd:enumeration value="ALLEMA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36ed9-e5e4-4f0b-bffa-66b9aac9f42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Brochu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 xmlns="f2191e4c-2ffc-4857-b36c-88903a525a2d">Action support Students</Rubrique>
    <Partenamut xmlns="f2191e4c-2ffc-4857-b36c-88903a525a2d">EN</Partenamu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F305460-4604-4DD0-B8F6-8B7AB4D6F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91e4c-2ffc-4857-b36c-88903a525a2d"/>
    <ds:schemaRef ds:uri="72536ed9-e5e4-4f0b-bffa-66b9aac9f4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86008A-6394-4C29-B9FE-59A0E224C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E825C-4D8C-4FC1-BB28-80D4C7492DD8}">
  <ds:schemaRefs>
    <ds:schemaRef ds:uri="http://purl.org/dc/dcmitype/"/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72536ed9-e5e4-4f0b-bffa-66b9aac9f42f"/>
    <ds:schemaRef ds:uri="f2191e4c-2ffc-4857-b36c-88903a525a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576</Words>
  <Application>Microsoft Office PowerPoint</Application>
  <PresentationFormat>Affichage à l'écran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Wingdings 2</vt:lpstr>
      <vt:lpstr>Capitaux</vt:lpstr>
      <vt:lpstr>Health insurance </vt:lpstr>
      <vt:lpstr>Health Care in Belgium</vt:lpstr>
      <vt:lpstr>Registration: 3 possibilities</vt:lpstr>
      <vt:lpstr>Reimbursement system</vt:lpstr>
      <vt:lpstr>Reimbursement system: with E-attest</vt:lpstr>
      <vt:lpstr>Reimbursement system : Pharmacy</vt:lpstr>
      <vt:lpstr>Reimbursement system : Pharmacy</vt:lpstr>
      <vt:lpstr>Reimbursement system : Hospital</vt:lpstr>
      <vt:lpstr>Helan: Online tools</vt:lpstr>
      <vt:lpstr>Contact us</vt:lpstr>
    </vt:vector>
  </TitlesOfParts>
  <Company>M-Team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</dc:title>
  <dc:creator>ONKUR Cécile (BEPARTENA)</dc:creator>
  <cp:lastModifiedBy>Dudescu Adina (Partenamut)</cp:lastModifiedBy>
  <cp:revision>57</cp:revision>
  <dcterms:created xsi:type="dcterms:W3CDTF">2018-08-02T12:13:47Z</dcterms:created>
  <dcterms:modified xsi:type="dcterms:W3CDTF">2023-01-19T09:33:43Z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0x01010028A601BBD9C7024CBF8D6BB5CB0D7D76</vt:lpwstr>
  </property>
</Properties>
</file>