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4" r:id="rId4"/>
  </p:sldMasterIdLst>
  <p:notesMasterIdLst>
    <p:notesMasterId r:id="rId17"/>
  </p:notesMasterIdLst>
  <p:handoutMasterIdLst>
    <p:handoutMasterId r:id="rId18"/>
  </p:handoutMasterIdLst>
  <p:sldIdLst>
    <p:sldId id="303" r:id="rId5"/>
    <p:sldId id="518" r:id="rId6"/>
    <p:sldId id="519" r:id="rId7"/>
    <p:sldId id="522" r:id="rId8"/>
    <p:sldId id="520" r:id="rId9"/>
    <p:sldId id="521" r:id="rId10"/>
    <p:sldId id="524" r:id="rId11"/>
    <p:sldId id="525" r:id="rId12"/>
    <p:sldId id="528" r:id="rId13"/>
    <p:sldId id="538" r:id="rId14"/>
    <p:sldId id="534" r:id="rId15"/>
    <p:sldId id="319" r:id="rId16"/>
  </p:sldIdLst>
  <p:sldSz cx="12192000" cy="6858000"/>
  <p:notesSz cx="6794500" cy="9931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2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pos="461" userDrawn="1">
          <p15:clr>
            <a:srgbClr val="A4A3A4"/>
          </p15:clr>
        </p15:guide>
        <p15:guide id="5" orient="horz" pos="6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839731-2649-6880-6526-6227C7A56D7E}" name="Eugenia MARCHETTI" initials="EM" userId="S::Eugenia.Marchetti@vub.be::8aaa254f-8aae-4db8-98fd-f829cea6fa9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 Croonenborghs" initials="BC" lastIdx="1" clrIdx="0"/>
  <p:cmAuthor id="2" name="Bart Croonenborghs" initials="BC [2]" lastIdx="1" clrIdx="1"/>
  <p:cmAuthor id="3" name="Bart Croonenborghs" initials="BC [3]" lastIdx="1" clrIdx="2"/>
  <p:cmAuthor id="4" name="Bart Croonenborghs" initials="BC [4]" lastIdx="1" clrIdx="3"/>
  <p:cmAuthor id="5" name="Bart Croonenborghs" initials="BC [5]" lastIdx="1" clrIdx="4"/>
  <p:cmAuthor id="6" name="Bart Croonenborghs" initials="BC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9F"/>
    <a:srgbClr val="FF5000"/>
    <a:srgbClr val="FCFBC1"/>
    <a:srgbClr val="B8EEBB"/>
    <a:srgbClr val="003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652" autoAdjust="0"/>
    <p:restoredTop sz="79287" autoAdjust="0"/>
  </p:normalViewPr>
  <p:slideViewPr>
    <p:cSldViewPr snapToGrid="0">
      <p:cViewPr varScale="1">
        <p:scale>
          <a:sx n="90" d="100"/>
          <a:sy n="90" d="100"/>
        </p:scale>
        <p:origin x="90" y="456"/>
      </p:cViewPr>
      <p:guideLst>
        <p:guide orient="horz" pos="3362"/>
        <p:guide pos="3840"/>
        <p:guide pos="325"/>
        <p:guide pos="461"/>
        <p:guide orient="horz" pos="68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499333" y="391000"/>
            <a:ext cx="2675000" cy="391000"/>
          </a:xfrm>
          <a:prstGeom prst="rect">
            <a:avLst/>
          </a:prstGeom>
        </p:spPr>
        <p:txBody>
          <a:bodyPr vert="horz" lIns="90000" tIns="45720" rIns="91440" bIns="45720" rtlCol="0"/>
          <a:lstStyle>
            <a:lvl1pPr algn="l">
              <a:defRPr sz="1200"/>
            </a:lvl1pPr>
          </a:lstStyle>
          <a:p>
            <a:r>
              <a:rPr lang="nl-NL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Kop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568450" y="391000"/>
            <a:ext cx="2675000" cy="391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r">
              <a:defRPr sz="1200"/>
            </a:lvl1pPr>
          </a:lstStyle>
          <a:p>
            <a:fld id="{C4CD8FED-05CD-E64B-9968-2D08B3C82605}" type="datetime1">
              <a:rPr lang="nl-BE" smtClean="0">
                <a:solidFill>
                  <a:srgbClr val="FF5000"/>
                </a:solidFill>
              </a:rPr>
              <a:t>12/08/2025</a:t>
            </a:fld>
            <a:endParaRPr lang="nl-NL">
              <a:solidFill>
                <a:srgbClr val="FF5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499334" y="9241475"/>
            <a:ext cx="2944283" cy="391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/>
            </a:lvl1pPr>
          </a:lstStyle>
          <a:p>
            <a:r>
              <a:rPr lang="nl-NL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Voet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568450" y="9239330"/>
            <a:ext cx="2675000" cy="391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fld id="{B2B4E666-D715-AD48-99EC-80D1C3222789}" type="slidenum">
              <a:rPr lang="nl-NL" smtClean="0">
                <a:solidFill>
                  <a:srgbClr val="0033A0"/>
                </a:solidFill>
              </a:rPr>
              <a:t>‹nr.›</a:t>
            </a:fld>
            <a:endParaRPr lang="nl-NL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3963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677667" y="586500"/>
            <a:ext cx="2675000" cy="391000"/>
          </a:xfrm>
          <a:prstGeom prst="rect">
            <a:avLst/>
          </a:prstGeom>
          <a:solidFill>
            <a:srgbClr val="0033A0"/>
          </a:solidFill>
        </p:spPr>
        <p:txBody>
          <a:bodyPr vert="horz" lIns="90000" tIns="45720" rIns="91440" bIns="45720" rtlCol="0" anchor="ctr" anchorCtr="0"/>
          <a:lstStyle>
            <a:lvl1pPr algn="l">
              <a:defRPr sz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Kop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504250" y="586500"/>
            <a:ext cx="2675000" cy="391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r">
              <a:defRPr sz="9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ECBD4361-0679-254E-8386-CB90F2692ABF}" type="datetime1">
              <a:rPr lang="nl-BE" smtClean="0"/>
              <a:t>12/08/2025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713333" y="8993000"/>
            <a:ext cx="2675000" cy="391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l">
              <a:defRPr sz="100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504250" y="8993000"/>
            <a:ext cx="2675000" cy="391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r">
              <a:defRPr sz="90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9FDDC29C-F309-0C44-B1DF-48E28FDE6E4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768988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C4C1A21-712E-4041-B8F8-EBAA8AEA8BB9}" type="datetime1">
              <a:rPr lang="nl-BE" smtClean="0"/>
              <a:t>12/08/2025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6195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6A4D9-BF71-2959-A528-A3F38984D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515BAA-A4CA-F1A2-FFF8-6A5D73208A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ED4791-FF51-DE07-91F8-E857E3F3C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FA3AC78-EA55-B762-11DD-6268C4D85668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F585B2-3AF0-3C62-D862-4F19946D9FED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CBD4361-0679-254E-8386-CB90F2692ABF}" type="datetime1">
              <a:rPr lang="nl-BE" smtClean="0"/>
              <a:t>12/08/2025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86EB59-6BD2-FBC7-1A8D-73EE862D64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23A5C2-05DC-725B-9B21-1A84529FD82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510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9D263-E82F-7E18-635F-729BF406F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0EC284-F0CA-1330-62CD-64E4D51E9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551F6D-F84D-952C-EDD2-BFD118F68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E83F5AC-E7E7-7086-FEB5-A6DDCC8C110E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3D38C-98C7-2C67-0528-285384D6B334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CBD4361-0679-254E-8386-CB90F2692ABF}" type="datetime1">
              <a:rPr lang="nl-BE" smtClean="0"/>
              <a:t>12/08/2025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B09E1-B403-4C08-76CE-59A6BCDE5FF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E684D-0D59-3FC9-EE3D-2DC1AAFBDE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3797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C4C1A21-712E-4041-B8F8-EBAA8AEA8BB9}" type="datetime1">
              <a:rPr lang="nl-BE" smtClean="0"/>
              <a:t>12/08/2025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378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CBD4361-0679-254E-8386-CB90F2692ABF}" type="datetime1">
              <a:rPr lang="nl-BE" smtClean="0"/>
              <a:t>12/08/2025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4122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F94A2-C4B4-6682-C461-EB6163F14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F594AF-1FEB-0014-F943-6700B94F99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74F4E1-67DF-E9AE-9E1A-DDBC20CA05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0B9F191-D5A9-EA71-528D-605314E22F05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33FC9-61DF-01A9-C8A4-B8B32184A83C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CBD4361-0679-254E-8386-CB90F2692ABF}" type="datetime1">
              <a:rPr lang="nl-BE" smtClean="0"/>
              <a:t>12/08/2025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C293D-D2E0-22DF-0AD0-68A01A744A4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3F097-D746-AA99-5671-67F2F0DDBAC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6096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87C23-E735-8E2A-D33E-C6A6FAFED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5F598C-DDD8-29AF-7E76-2A7112AADB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E214FD-66B1-103A-9681-A5F0E99E0B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168A5ED-0C8E-B609-13F5-0E890FBD07A9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FD0AE-465D-EFC7-B6D6-75F7DF534722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CBD4361-0679-254E-8386-CB90F2692ABF}" type="datetime1">
              <a:rPr lang="nl-BE" smtClean="0"/>
              <a:t>12/08/2025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CA924-79ED-AB91-5865-C156B83007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34946-908F-DF88-6E6B-76E5A1FDE3F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1342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6405B-2A8E-4A10-70C3-41A996154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9A316A-B6AA-3428-AE44-279B174915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6F5580-E721-61B2-B6C3-82AC68E30C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CAAD7FA-FE9E-AF2F-2797-E9C2B55F2DC1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BFA160-1433-B249-B262-975AE04F48F6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CBD4361-0679-254E-8386-CB90F2692ABF}" type="datetime1">
              <a:rPr lang="nl-BE" smtClean="0"/>
              <a:t>12/08/2025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11D41-E487-07B7-D654-57C98722F9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E53B3-BB5F-264E-09BF-77C8CC636E7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5068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DFBC0-70EB-EDBF-23B0-AF1A3A9F4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BCA6AB-D1DB-5904-CB51-C462D04EBE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45FDE1-06ED-1A7F-8300-545F429E3B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103062C-539B-5BB5-6720-277BC9792FB6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83AE4-D342-66D8-1E38-02FDE063C97B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CBD4361-0679-254E-8386-CB90F2692ABF}" type="datetime1">
              <a:rPr lang="nl-BE" smtClean="0"/>
              <a:t>12/08/2025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8ED2A-B37B-32B5-A29E-3F69E8BD78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10D36-FB69-56EF-E929-4F64C0FD6B2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6375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90CCA-7059-A214-F719-8CC51353E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A0C2E9-61C7-0DCB-DDFB-5C0F6ECD5C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7A95B8-AE0B-5E07-C4C0-97E958363B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B58CB389-1934-2263-0DFE-2999F4009EDE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5FC28-09F0-0E90-ECBA-130D2837C79D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CBD4361-0679-254E-8386-CB90F2692ABF}" type="datetime1">
              <a:rPr lang="nl-BE" smtClean="0"/>
              <a:t>12/08/2025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15A8C-26EA-077F-CD89-42EA8A3327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59476-6FED-0502-0712-0367E57700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3252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B7397-B709-94D8-897C-3AB2B5173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F8DC94-40CC-E193-DF67-A91A694D9B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CCC79D-1513-C407-900F-123B8EEACE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BF830C00-E35F-B876-D517-89D9BF4803FB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F6E04-A9AD-BDC3-12E4-CA62D533D3C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CBD4361-0679-254E-8386-CB90F2692ABF}" type="datetime1">
              <a:rPr lang="nl-BE" smtClean="0"/>
              <a:t>12/08/2025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208C9-FA05-CED8-E10A-195BFA635A5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EA105-F4BD-121B-D8E7-D80C1F5AFA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948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E0EA4-3655-4F66-EA89-7162B2008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DE922D-DCFC-553E-A0DA-6E8BED7256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929FF1-403B-942D-4187-7BAAEC006B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1BEA250-AE80-328D-0835-74033295E4FC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A49AA-9EB0-83ED-CFFE-7E0D21B60121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CBD4361-0679-254E-8386-CB90F2692ABF}" type="datetime1">
              <a:rPr lang="nl-BE" smtClean="0"/>
              <a:t>12/08/2025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11DCA-774A-2151-1A0B-0A54536FBA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4382A-F9F6-2705-25BC-EA473F5A563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751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1" y="0"/>
            <a:ext cx="12200916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6771756" y="-46294"/>
            <a:ext cx="5456238" cy="6950587"/>
          </a:xfrm>
          <a:custGeom>
            <a:avLst/>
            <a:gdLst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5456238 w 5456238"/>
              <a:gd name="connsiteY2" fmla="*/ 14160500 h 14160500"/>
              <a:gd name="connsiteX3" fmla="*/ 0 w 5456238"/>
              <a:gd name="connsiteY3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080048 w 5456238"/>
              <a:gd name="connsiteY2" fmla="*/ 539314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766438 w 5456238"/>
              <a:gd name="connsiteY2" fmla="*/ 704112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800758 w 5456238"/>
              <a:gd name="connsiteY2" fmla="*/ 7144121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00758 w 5456238"/>
              <a:gd name="connsiteY2" fmla="*/ 105873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35077 w 5456238"/>
              <a:gd name="connsiteY2" fmla="*/ 174539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053586 h 7053586"/>
              <a:gd name="connsiteX1" fmla="*/ 34320 w 5456238"/>
              <a:gd name="connsiteY1" fmla="*/ 0 h 7053586"/>
              <a:gd name="connsiteX2" fmla="*/ 2835077 w 5456238"/>
              <a:gd name="connsiteY2" fmla="*/ 105873 h 7053586"/>
              <a:gd name="connsiteX3" fmla="*/ 5456238 w 5456238"/>
              <a:gd name="connsiteY3" fmla="*/ 7053586 h 7053586"/>
              <a:gd name="connsiteX4" fmla="*/ 0 w 5456238"/>
              <a:gd name="connsiteY4" fmla="*/ 7053586 h 7053586"/>
              <a:gd name="connsiteX0" fmla="*/ 68638 w 5524876"/>
              <a:gd name="connsiteY0" fmla="*/ 7019253 h 7019253"/>
              <a:gd name="connsiteX1" fmla="*/ 0 w 5524876"/>
              <a:gd name="connsiteY1" fmla="*/ 0 h 7019253"/>
              <a:gd name="connsiteX2" fmla="*/ 2903715 w 5524876"/>
              <a:gd name="connsiteY2" fmla="*/ 71540 h 7019253"/>
              <a:gd name="connsiteX3" fmla="*/ 5524876 w 5524876"/>
              <a:gd name="connsiteY3" fmla="*/ 7019253 h 7019253"/>
              <a:gd name="connsiteX4" fmla="*/ 68638 w 5524876"/>
              <a:gd name="connsiteY4" fmla="*/ 7019253 h 7019253"/>
              <a:gd name="connsiteX0" fmla="*/ 0 w 5456238"/>
              <a:gd name="connsiteY0" fmla="*/ 6950587 h 6950587"/>
              <a:gd name="connsiteX1" fmla="*/ 34320 w 5456238"/>
              <a:gd name="connsiteY1" fmla="*/ 0 h 6950587"/>
              <a:gd name="connsiteX2" fmla="*/ 2835077 w 5456238"/>
              <a:gd name="connsiteY2" fmla="*/ 2874 h 6950587"/>
              <a:gd name="connsiteX3" fmla="*/ 5456238 w 5456238"/>
              <a:gd name="connsiteY3" fmla="*/ 6950587 h 6950587"/>
              <a:gd name="connsiteX4" fmla="*/ 0 w 5456238"/>
              <a:gd name="connsiteY4" fmla="*/ 6950587 h 695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6238" h="6950587">
                <a:moveTo>
                  <a:pt x="0" y="6950587"/>
                </a:moveTo>
                <a:lnTo>
                  <a:pt x="34320" y="0"/>
                </a:lnTo>
                <a:lnTo>
                  <a:pt x="2835077" y="2874"/>
                </a:lnTo>
                <a:lnTo>
                  <a:pt x="5456238" y="6950587"/>
                </a:lnTo>
                <a:lnTo>
                  <a:pt x="0" y="6950587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532948"/>
            <a:ext cx="4310091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057160"/>
            <a:ext cx="5341547" cy="424150"/>
          </a:xfrm>
        </p:spPr>
        <p:txBody>
          <a:bodyPr tIns="36000" rIns="90000" bIns="0"/>
          <a:lstStyle>
            <a:lvl1pPr>
              <a:defRPr sz="28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4123235"/>
            <a:ext cx="2397601" cy="294302"/>
          </a:xfrm>
          <a:solidFill>
            <a:schemeClr val="bg1">
              <a:lumMod val="85000"/>
              <a:alpha val="92000"/>
            </a:schemeClr>
          </a:solidFill>
        </p:spPr>
        <p:txBody>
          <a:bodyPr wrap="none" tIns="36000" bIns="3600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Naam van de spreker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8830367" y="-88986"/>
            <a:ext cx="3406702" cy="6993230"/>
          </a:xfrm>
          <a:custGeom>
            <a:avLst/>
            <a:gdLst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5456238 w 5456238"/>
              <a:gd name="connsiteY2" fmla="*/ 14160500 h 14160500"/>
              <a:gd name="connsiteX3" fmla="*/ 0 w 5456238"/>
              <a:gd name="connsiteY3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080048 w 5456238"/>
              <a:gd name="connsiteY2" fmla="*/ 539314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766438 w 5456238"/>
              <a:gd name="connsiteY2" fmla="*/ 704112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800758 w 5456238"/>
              <a:gd name="connsiteY2" fmla="*/ 7144121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00758 w 5456238"/>
              <a:gd name="connsiteY2" fmla="*/ 105873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35077 w 5456238"/>
              <a:gd name="connsiteY2" fmla="*/ 174539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053586 h 7053586"/>
              <a:gd name="connsiteX1" fmla="*/ 34320 w 5456238"/>
              <a:gd name="connsiteY1" fmla="*/ 0 h 7053586"/>
              <a:gd name="connsiteX2" fmla="*/ 2835077 w 5456238"/>
              <a:gd name="connsiteY2" fmla="*/ 105873 h 7053586"/>
              <a:gd name="connsiteX3" fmla="*/ 5456238 w 5456238"/>
              <a:gd name="connsiteY3" fmla="*/ 7053586 h 7053586"/>
              <a:gd name="connsiteX4" fmla="*/ 0 w 5456238"/>
              <a:gd name="connsiteY4" fmla="*/ 7053586 h 7053586"/>
              <a:gd name="connsiteX0" fmla="*/ 68638 w 5524876"/>
              <a:gd name="connsiteY0" fmla="*/ 7019253 h 7019253"/>
              <a:gd name="connsiteX1" fmla="*/ 0 w 5524876"/>
              <a:gd name="connsiteY1" fmla="*/ 0 h 7019253"/>
              <a:gd name="connsiteX2" fmla="*/ 2903715 w 5524876"/>
              <a:gd name="connsiteY2" fmla="*/ 71540 h 7019253"/>
              <a:gd name="connsiteX3" fmla="*/ 5524876 w 5524876"/>
              <a:gd name="connsiteY3" fmla="*/ 7019253 h 7019253"/>
              <a:gd name="connsiteX4" fmla="*/ 68638 w 5524876"/>
              <a:gd name="connsiteY4" fmla="*/ 7019253 h 7019253"/>
              <a:gd name="connsiteX0" fmla="*/ 0 w 5456238"/>
              <a:gd name="connsiteY0" fmla="*/ 6950587 h 6950587"/>
              <a:gd name="connsiteX1" fmla="*/ 34320 w 5456238"/>
              <a:gd name="connsiteY1" fmla="*/ 0 h 6950587"/>
              <a:gd name="connsiteX2" fmla="*/ 2835077 w 5456238"/>
              <a:gd name="connsiteY2" fmla="*/ 2874 h 6950587"/>
              <a:gd name="connsiteX3" fmla="*/ 5456238 w 5456238"/>
              <a:gd name="connsiteY3" fmla="*/ 6950587 h 6950587"/>
              <a:gd name="connsiteX4" fmla="*/ 0 w 5456238"/>
              <a:gd name="connsiteY4" fmla="*/ 6950587 h 6950587"/>
              <a:gd name="connsiteX0" fmla="*/ 2048480 w 5421918"/>
              <a:gd name="connsiteY0" fmla="*/ 6975987 h 6975987"/>
              <a:gd name="connsiteX1" fmla="*/ 0 w 5421918"/>
              <a:gd name="connsiteY1" fmla="*/ 0 h 6975987"/>
              <a:gd name="connsiteX2" fmla="*/ 2800757 w 5421918"/>
              <a:gd name="connsiteY2" fmla="*/ 2874 h 6975987"/>
              <a:gd name="connsiteX3" fmla="*/ 5421918 w 5421918"/>
              <a:gd name="connsiteY3" fmla="*/ 6950587 h 6975987"/>
              <a:gd name="connsiteX4" fmla="*/ 2048480 w 5421918"/>
              <a:gd name="connsiteY4" fmla="*/ 6975987 h 6975987"/>
              <a:gd name="connsiteX0" fmla="*/ 92680 w 3466118"/>
              <a:gd name="connsiteY0" fmla="*/ 7026787 h 7026787"/>
              <a:gd name="connsiteX1" fmla="*/ 0 w 3466118"/>
              <a:gd name="connsiteY1" fmla="*/ 0 h 7026787"/>
              <a:gd name="connsiteX2" fmla="*/ 844957 w 3466118"/>
              <a:gd name="connsiteY2" fmla="*/ 53674 h 7026787"/>
              <a:gd name="connsiteX3" fmla="*/ 3466118 w 3466118"/>
              <a:gd name="connsiteY3" fmla="*/ 7001387 h 7026787"/>
              <a:gd name="connsiteX4" fmla="*/ 92680 w 3466118"/>
              <a:gd name="connsiteY4" fmla="*/ 7026787 h 7026787"/>
              <a:gd name="connsiteX0" fmla="*/ 67280 w 3440718"/>
              <a:gd name="connsiteY0" fmla="*/ 6973113 h 6973113"/>
              <a:gd name="connsiteX1" fmla="*/ 0 w 3440718"/>
              <a:gd name="connsiteY1" fmla="*/ 47926 h 6973113"/>
              <a:gd name="connsiteX2" fmla="*/ 819557 w 3440718"/>
              <a:gd name="connsiteY2" fmla="*/ 0 h 6973113"/>
              <a:gd name="connsiteX3" fmla="*/ 3440718 w 3440718"/>
              <a:gd name="connsiteY3" fmla="*/ 6947713 h 6973113"/>
              <a:gd name="connsiteX4" fmla="*/ 67280 w 3440718"/>
              <a:gd name="connsiteY4" fmla="*/ 6973113 h 6973113"/>
              <a:gd name="connsiteX0" fmla="*/ 759956 w 4133394"/>
              <a:gd name="connsiteY0" fmla="*/ 7146810 h 7146810"/>
              <a:gd name="connsiteX1" fmla="*/ 0 w 4133394"/>
              <a:gd name="connsiteY1" fmla="*/ 0 h 7146810"/>
              <a:gd name="connsiteX2" fmla="*/ 692676 w 4133394"/>
              <a:gd name="connsiteY2" fmla="*/ 221623 h 7146810"/>
              <a:gd name="connsiteX3" fmla="*/ 1512233 w 4133394"/>
              <a:gd name="connsiteY3" fmla="*/ 173697 h 7146810"/>
              <a:gd name="connsiteX4" fmla="*/ 4133394 w 4133394"/>
              <a:gd name="connsiteY4" fmla="*/ 7121410 h 7146810"/>
              <a:gd name="connsiteX5" fmla="*/ 759956 w 4133394"/>
              <a:gd name="connsiteY5" fmla="*/ 7146810 h 7146810"/>
              <a:gd name="connsiteX0" fmla="*/ 307545 w 3680983"/>
              <a:gd name="connsiteY0" fmla="*/ 6973113 h 6973113"/>
              <a:gd name="connsiteX1" fmla="*/ 240265 w 3680983"/>
              <a:gd name="connsiteY1" fmla="*/ 47926 h 6973113"/>
              <a:gd name="connsiteX2" fmla="*/ 1059822 w 3680983"/>
              <a:gd name="connsiteY2" fmla="*/ 0 h 6973113"/>
              <a:gd name="connsiteX3" fmla="*/ 3680983 w 3680983"/>
              <a:gd name="connsiteY3" fmla="*/ 6947713 h 6973113"/>
              <a:gd name="connsiteX4" fmla="*/ 307545 w 3680983"/>
              <a:gd name="connsiteY4" fmla="*/ 6973113 h 6973113"/>
              <a:gd name="connsiteX0" fmla="*/ 303537 w 3688314"/>
              <a:gd name="connsiteY0" fmla="*/ 6984454 h 6984454"/>
              <a:gd name="connsiteX1" fmla="*/ 247596 w 3688314"/>
              <a:gd name="connsiteY1" fmla="*/ 47926 h 6984454"/>
              <a:gd name="connsiteX2" fmla="*/ 1067153 w 3688314"/>
              <a:gd name="connsiteY2" fmla="*/ 0 h 6984454"/>
              <a:gd name="connsiteX3" fmla="*/ 3688314 w 3688314"/>
              <a:gd name="connsiteY3" fmla="*/ 6947713 h 6984454"/>
              <a:gd name="connsiteX4" fmla="*/ 303537 w 3688314"/>
              <a:gd name="connsiteY4" fmla="*/ 6984454 h 6984454"/>
              <a:gd name="connsiteX0" fmla="*/ 104578 w 3489355"/>
              <a:gd name="connsiteY0" fmla="*/ 6984454 h 6984454"/>
              <a:gd name="connsiteX1" fmla="*/ 48637 w 3489355"/>
              <a:gd name="connsiteY1" fmla="*/ 47926 h 6984454"/>
              <a:gd name="connsiteX2" fmla="*/ 868194 w 3489355"/>
              <a:gd name="connsiteY2" fmla="*/ 0 h 6984454"/>
              <a:gd name="connsiteX3" fmla="*/ 3489355 w 3489355"/>
              <a:gd name="connsiteY3" fmla="*/ 6947713 h 6984454"/>
              <a:gd name="connsiteX4" fmla="*/ 104578 w 3489355"/>
              <a:gd name="connsiteY4" fmla="*/ 6984454 h 6984454"/>
              <a:gd name="connsiteX0" fmla="*/ 55941 w 3440718"/>
              <a:gd name="connsiteY0" fmla="*/ 6984454 h 6984454"/>
              <a:gd name="connsiteX1" fmla="*/ 0 w 3440718"/>
              <a:gd name="connsiteY1" fmla="*/ 47926 h 6984454"/>
              <a:gd name="connsiteX2" fmla="*/ 819557 w 3440718"/>
              <a:gd name="connsiteY2" fmla="*/ 0 h 6984454"/>
              <a:gd name="connsiteX3" fmla="*/ 3440718 w 3440718"/>
              <a:gd name="connsiteY3" fmla="*/ 6947713 h 6984454"/>
              <a:gd name="connsiteX4" fmla="*/ 55941 w 3440718"/>
              <a:gd name="connsiteY4" fmla="*/ 6984454 h 6984454"/>
              <a:gd name="connsiteX0" fmla="*/ 55941 w 3440718"/>
              <a:gd name="connsiteY0" fmla="*/ 7004570 h 7004570"/>
              <a:gd name="connsiteX1" fmla="*/ 0 w 3440718"/>
              <a:gd name="connsiteY1" fmla="*/ 0 h 7004570"/>
              <a:gd name="connsiteX2" fmla="*/ 819557 w 3440718"/>
              <a:gd name="connsiteY2" fmla="*/ 20116 h 7004570"/>
              <a:gd name="connsiteX3" fmla="*/ 3440718 w 3440718"/>
              <a:gd name="connsiteY3" fmla="*/ 6967829 h 7004570"/>
              <a:gd name="connsiteX4" fmla="*/ 55941 w 3440718"/>
              <a:gd name="connsiteY4" fmla="*/ 7004570 h 7004570"/>
              <a:gd name="connsiteX0" fmla="*/ 21925 w 3406702"/>
              <a:gd name="connsiteY0" fmla="*/ 6984454 h 6984454"/>
              <a:gd name="connsiteX1" fmla="*/ 0 w 3406702"/>
              <a:gd name="connsiteY1" fmla="*/ 36585 h 6984454"/>
              <a:gd name="connsiteX2" fmla="*/ 785541 w 3406702"/>
              <a:gd name="connsiteY2" fmla="*/ 0 h 6984454"/>
              <a:gd name="connsiteX3" fmla="*/ 3406702 w 3406702"/>
              <a:gd name="connsiteY3" fmla="*/ 6947713 h 6984454"/>
              <a:gd name="connsiteX4" fmla="*/ 21925 w 3406702"/>
              <a:gd name="connsiteY4" fmla="*/ 6984454 h 6984454"/>
              <a:gd name="connsiteX0" fmla="*/ 21925 w 3406702"/>
              <a:gd name="connsiteY0" fmla="*/ 7004570 h 7004570"/>
              <a:gd name="connsiteX1" fmla="*/ 0 w 3406702"/>
              <a:gd name="connsiteY1" fmla="*/ 0 h 7004570"/>
              <a:gd name="connsiteX2" fmla="*/ 785541 w 3406702"/>
              <a:gd name="connsiteY2" fmla="*/ 20116 h 7004570"/>
              <a:gd name="connsiteX3" fmla="*/ 3406702 w 3406702"/>
              <a:gd name="connsiteY3" fmla="*/ 6967829 h 7004570"/>
              <a:gd name="connsiteX4" fmla="*/ 21925 w 3406702"/>
              <a:gd name="connsiteY4" fmla="*/ 7004570 h 7004570"/>
              <a:gd name="connsiteX0" fmla="*/ 21925 w 3406702"/>
              <a:gd name="connsiteY0" fmla="*/ 6993230 h 6993230"/>
              <a:gd name="connsiteX1" fmla="*/ 0 w 3406702"/>
              <a:gd name="connsiteY1" fmla="*/ 0 h 6993230"/>
              <a:gd name="connsiteX2" fmla="*/ 785541 w 3406702"/>
              <a:gd name="connsiteY2" fmla="*/ 8776 h 6993230"/>
              <a:gd name="connsiteX3" fmla="*/ 3406702 w 3406702"/>
              <a:gd name="connsiteY3" fmla="*/ 6956489 h 6993230"/>
              <a:gd name="connsiteX4" fmla="*/ 21925 w 3406702"/>
              <a:gd name="connsiteY4" fmla="*/ 6993230 h 699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6702" h="6993230">
                <a:moveTo>
                  <a:pt x="21925" y="6993230"/>
                </a:moveTo>
                <a:cubicBezTo>
                  <a:pt x="14617" y="4677274"/>
                  <a:pt x="7308" y="2315956"/>
                  <a:pt x="0" y="0"/>
                </a:cubicBezTo>
                <a:lnTo>
                  <a:pt x="785541" y="8776"/>
                </a:lnTo>
                <a:lnTo>
                  <a:pt x="3406702" y="6956489"/>
                </a:lnTo>
                <a:lnTo>
                  <a:pt x="21925" y="699323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11009219" y="709339"/>
            <a:ext cx="1198801" cy="3112446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1244600" indent="0">
              <a:buNone/>
              <a:defRPr baseline="0"/>
            </a:lvl5pPr>
          </a:lstStyle>
          <a:p>
            <a:pPr lvl="4"/>
            <a:r>
              <a:rPr lang="en-US"/>
              <a:t> </a:t>
            </a: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595254" y="268585"/>
            <a:ext cx="3355200" cy="11844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601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, tekst en éé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12-8-2025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6232170" cy="336484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7404847" y="683763"/>
            <a:ext cx="4126753" cy="4671220"/>
          </a:xfr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GB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, tekst en 2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12-8-2025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6232170" cy="336484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7404847" y="683763"/>
            <a:ext cx="4177553" cy="2241177"/>
          </a:xfr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GB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sz="quarter" idx="15"/>
          </p:nvPr>
        </p:nvSpPr>
        <p:spPr>
          <a:xfrm>
            <a:off x="7404846" y="3113806"/>
            <a:ext cx="4177553" cy="2241177"/>
          </a:xfr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- drieh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12-8-2025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7975805" cy="34671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10634792" y="2198072"/>
            <a:ext cx="1560357" cy="4051154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1244600" indent="0">
              <a:buNone/>
              <a:defRPr baseline="0"/>
            </a:lvl5pPr>
          </a:lstStyle>
          <a:p>
            <a:pPr lvl="4"/>
            <a:r>
              <a:rPr lang="en-US"/>
              <a:t> </a:t>
            </a:r>
          </a:p>
        </p:txBody>
      </p:sp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4614862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achtergron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4293" y="0"/>
            <a:ext cx="12196294" cy="5984875"/>
          </a:xfrm>
        </p:spPr>
        <p:txBody>
          <a:bodyPr lIns="2880000" tIns="1475999" rIns="2880000" anchor="t" anchorCtr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12-8-2025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3552825" cy="3467100"/>
          </a:xfrm>
        </p:spPr>
        <p:txBody>
          <a:bodyPr/>
          <a:lstStyle>
            <a:lvl1pPr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10634792" y="2198072"/>
            <a:ext cx="1560357" cy="4051154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1244600" indent="0">
              <a:buNone/>
              <a:defRPr baseline="0"/>
            </a:lvl5pPr>
          </a:lstStyle>
          <a:p>
            <a:pPr lvl="4"/>
            <a:r>
              <a:rPr lang="en-US"/>
              <a:t> </a:t>
            </a:r>
          </a:p>
        </p:txBody>
      </p:sp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12-8-2025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4371920" cy="336484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4"/>
          </p:nvPr>
        </p:nvSpPr>
        <p:spPr>
          <a:xfrm>
            <a:off x="5636302" y="1990725"/>
            <a:ext cx="5717498" cy="3363913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op het pictogram als u een grafiek wilt toevoegen</a:t>
            </a:r>
            <a:endParaRPr lang="en-GB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12-8-2025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sz="quarter" idx="15"/>
          </p:nvPr>
        </p:nvSpPr>
        <p:spPr>
          <a:xfrm>
            <a:off x="731839" y="1843089"/>
            <a:ext cx="8412161" cy="3688282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op het pictogram als u een tabel wilt toevoegen</a:t>
            </a:r>
            <a:endParaRPr lang="en-GB"/>
          </a:p>
        </p:txBody>
      </p:sp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 - 3 topics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12-8-2025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933158" cy="2814942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>
                <a:solidFill>
                  <a:schemeClr val="accent1"/>
                </a:solidFill>
              </a:defRPr>
            </a:lvl1pPr>
            <a:lvl2pPr marL="17463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7463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7463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7463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933158" cy="2814942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>
                <a:solidFill>
                  <a:schemeClr val="accent1"/>
                </a:solidFill>
              </a:defRPr>
            </a:lvl1pPr>
            <a:lvl2pPr marL="17463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7463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7463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7463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933158" cy="2814942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>
                <a:solidFill>
                  <a:schemeClr val="accent1"/>
                </a:solidFill>
              </a:defRPr>
            </a:lvl1pPr>
            <a:lvl2pPr marL="17463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7463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7463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7463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 - 3 topics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12-8-2025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933158" cy="2814942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933158" cy="2814942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933158" cy="2814942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09447"/>
            <a:ext cx="5338800" cy="33840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ronde topics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12-8-2025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ronde topics -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12-8-2025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815200" cy="2814942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815200" cy="2814942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815200" cy="2814942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242788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cherm zonder foto - grijze ondertitel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532948"/>
            <a:ext cx="4310091" cy="335852"/>
          </a:xfrm>
          <a:solidFill>
            <a:schemeClr val="bg1">
              <a:lumMod val="85000"/>
            </a:schemeClr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3592297"/>
            <a:ext cx="4137025" cy="374221"/>
          </a:xfrm>
        </p:spPr>
        <p:txBody>
          <a:bodyPr/>
          <a:lstStyle/>
          <a:p>
            <a:pPr lvl="0"/>
            <a:r>
              <a:rPr lang="nl-NL"/>
              <a:t>Naam van de spreker</a:t>
            </a:r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057160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13" name="Vrije vorm 12"/>
          <p:cNvSpPr/>
          <p:nvPr userDrawn="1"/>
        </p:nvSpPr>
        <p:spPr>
          <a:xfrm>
            <a:off x="11869296" y="698404"/>
            <a:ext cx="322704" cy="828480"/>
          </a:xfrm>
          <a:custGeom>
            <a:avLst/>
            <a:gdLst>
              <a:gd name="connsiteX0" fmla="*/ 0 w 1960775"/>
              <a:gd name="connsiteY0" fmla="*/ 0 h 5033913"/>
              <a:gd name="connsiteX1" fmla="*/ 0 w 1960775"/>
              <a:gd name="connsiteY1" fmla="*/ 0 h 5033913"/>
              <a:gd name="connsiteX2" fmla="*/ 1960775 w 1960775"/>
              <a:gd name="connsiteY2" fmla="*/ 0 h 5033913"/>
              <a:gd name="connsiteX3" fmla="*/ 1960775 w 1960775"/>
              <a:gd name="connsiteY3" fmla="*/ 5033913 h 5033913"/>
              <a:gd name="connsiteX4" fmla="*/ 0 w 1960775"/>
              <a:gd name="connsiteY4" fmla="*/ 0 h 503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775" h="5033913">
                <a:moveTo>
                  <a:pt x="0" y="0"/>
                </a:moveTo>
                <a:lnTo>
                  <a:pt x="0" y="0"/>
                </a:lnTo>
                <a:lnTo>
                  <a:pt x="1960775" y="0"/>
                </a:lnTo>
                <a:lnTo>
                  <a:pt x="1960775" y="5033913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12-8-2025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19909" y="2549842"/>
            <a:ext cx="4152182" cy="1722688"/>
          </a:xfrm>
          <a:prstGeom prst="wedgeRectCallout">
            <a:avLst>
              <a:gd name="adj1" fmla="val -33309"/>
              <a:gd name="adj2" fmla="val 66900"/>
            </a:avLst>
          </a:prstGeom>
          <a:solidFill>
            <a:schemeClr val="accent1"/>
          </a:solidFill>
          <a:ln>
            <a:noFill/>
          </a:ln>
        </p:spPr>
        <p:txBody>
          <a:bodyPr wrap="square" lIns="360000" tIns="360000" rIns="324000" bIns="360000" anchor="ctr">
            <a:sp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180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12-8-2025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19909" y="2549842"/>
            <a:ext cx="4152182" cy="1722688"/>
          </a:xfrm>
          <a:prstGeom prst="wedgeRectCallout">
            <a:avLst>
              <a:gd name="adj1" fmla="val -33309"/>
              <a:gd name="adj2" fmla="val 66900"/>
            </a:avLst>
          </a:prstGeom>
          <a:noFill/>
          <a:ln w="44450">
            <a:solidFill>
              <a:schemeClr val="accent2"/>
            </a:solidFill>
            <a:miter lim="800000"/>
          </a:ln>
        </p:spPr>
        <p:txBody>
          <a:bodyPr wrap="square" lIns="360000" tIns="360000" rIns="324000" bIns="360000" anchor="ctr">
            <a:spAutoFit/>
          </a:bodyPr>
          <a:lstStyle>
            <a:lvl1pPr algn="l">
              <a:defRPr sz="2000">
                <a:solidFill>
                  <a:srgbClr val="0033A0"/>
                </a:solidFill>
              </a:defRPr>
            </a:lvl1pPr>
            <a:lvl2pPr algn="l">
              <a:defRPr sz="1800">
                <a:solidFill>
                  <a:srgbClr val="0033A0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ranje lijn -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12-8-2025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Vrije vorm 5"/>
          <p:cNvSpPr/>
          <p:nvPr userDrawn="1"/>
        </p:nvSpPr>
        <p:spPr>
          <a:xfrm>
            <a:off x="3647728" y="1798366"/>
            <a:ext cx="291903" cy="2808312"/>
          </a:xfrm>
          <a:custGeom>
            <a:avLst/>
            <a:gdLst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98525 h 1771650"/>
              <a:gd name="connsiteX4" fmla="*/ 184150 w 184150"/>
              <a:gd name="connsiteY4" fmla="*/ 1771650 h 1771650"/>
              <a:gd name="connsiteX0" fmla="*/ 177800 w 189210"/>
              <a:gd name="connsiteY0" fmla="*/ 0 h 1771650"/>
              <a:gd name="connsiteX1" fmla="*/ 177800 w 189210"/>
              <a:gd name="connsiteY1" fmla="*/ 454025 h 1771650"/>
              <a:gd name="connsiteX2" fmla="*/ 0 w 189210"/>
              <a:gd name="connsiteY2" fmla="*/ 454025 h 1771650"/>
              <a:gd name="connsiteX3" fmla="*/ 189210 w 189210"/>
              <a:gd name="connsiteY3" fmla="*/ 898525 h 1771650"/>
              <a:gd name="connsiteX4" fmla="*/ 184150 w 189210"/>
              <a:gd name="connsiteY4" fmla="*/ 1771650 h 1771650"/>
              <a:gd name="connsiteX0" fmla="*/ 177800 w 191740"/>
              <a:gd name="connsiteY0" fmla="*/ 0 h 1771650"/>
              <a:gd name="connsiteX1" fmla="*/ 177800 w 191740"/>
              <a:gd name="connsiteY1" fmla="*/ 454025 h 1771650"/>
              <a:gd name="connsiteX2" fmla="*/ 0 w 191740"/>
              <a:gd name="connsiteY2" fmla="*/ 454025 h 1771650"/>
              <a:gd name="connsiteX3" fmla="*/ 191740 w 191740"/>
              <a:gd name="connsiteY3" fmla="*/ 802382 h 1771650"/>
              <a:gd name="connsiteX4" fmla="*/ 184150 w 191740"/>
              <a:gd name="connsiteY4" fmla="*/ 1771650 h 1771650"/>
              <a:gd name="connsiteX0" fmla="*/ 177800 w 186680"/>
              <a:gd name="connsiteY0" fmla="*/ 0 h 1771650"/>
              <a:gd name="connsiteX1" fmla="*/ 177800 w 186680"/>
              <a:gd name="connsiteY1" fmla="*/ 454025 h 1771650"/>
              <a:gd name="connsiteX2" fmla="*/ 0 w 186680"/>
              <a:gd name="connsiteY2" fmla="*/ 454025 h 1771650"/>
              <a:gd name="connsiteX3" fmla="*/ 186680 w 186680"/>
              <a:gd name="connsiteY3" fmla="*/ 802382 h 1771650"/>
              <a:gd name="connsiteX4" fmla="*/ 184150 w 186680"/>
              <a:gd name="connsiteY4" fmla="*/ 1771650 h 1771650"/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04912 h 1771650"/>
              <a:gd name="connsiteX4" fmla="*/ 184150 w 184150"/>
              <a:gd name="connsiteY4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150" h="1771650">
                <a:moveTo>
                  <a:pt x="177800" y="0"/>
                </a:moveTo>
                <a:lnTo>
                  <a:pt x="177800" y="454025"/>
                </a:lnTo>
                <a:lnTo>
                  <a:pt x="0" y="454025"/>
                </a:lnTo>
                <a:lnTo>
                  <a:pt x="184150" y="804912"/>
                </a:lnTo>
                <a:lnTo>
                  <a:pt x="184150" y="1771650"/>
                </a:ln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  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375150" y="1865034"/>
            <a:ext cx="4446588" cy="2670175"/>
          </a:xfrm>
        </p:spPr>
        <p:txBody>
          <a:bodyPr anchor="ctr"/>
          <a:lstStyle>
            <a:lvl1pPr algn="just">
              <a:defRPr cap="all" baseline="0"/>
            </a:lvl1pPr>
          </a:lstStyle>
          <a:p>
            <a:pPr lvl="0"/>
            <a:r>
              <a:rPr lang="nl-NL"/>
              <a:t>“Klik om de tekststijl van het model te bewerken”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blauwe lijn -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12-8-2025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3631829" y="1460304"/>
            <a:ext cx="5657897" cy="2670175"/>
          </a:xfrm>
        </p:spPr>
        <p:txBody>
          <a:bodyPr anchor="b"/>
          <a:lstStyle>
            <a:lvl1pPr algn="just">
              <a:defRPr cap="all" baseline="0"/>
            </a:lvl1pPr>
          </a:lstStyle>
          <a:p>
            <a:pPr lvl="0"/>
            <a:r>
              <a:rPr lang="nl-NL"/>
              <a:t>“Klik om de tekststijl van het model te bewerken”</a:t>
            </a:r>
          </a:p>
        </p:txBody>
      </p:sp>
      <p:sp>
        <p:nvSpPr>
          <p:cNvPr id="10" name="Vrije vorm 9"/>
          <p:cNvSpPr/>
          <p:nvPr/>
        </p:nvSpPr>
        <p:spPr>
          <a:xfrm>
            <a:off x="3691789" y="4419180"/>
            <a:ext cx="5567957" cy="193637"/>
          </a:xfrm>
          <a:custGeom>
            <a:avLst/>
            <a:gdLst>
              <a:gd name="connsiteX0" fmla="*/ 0 w 4905487"/>
              <a:gd name="connsiteY0" fmla="*/ 0 h 193637"/>
              <a:gd name="connsiteX1" fmla="*/ 419548 w 4905487"/>
              <a:gd name="connsiteY1" fmla="*/ 0 h 193637"/>
              <a:gd name="connsiteX2" fmla="*/ 419548 w 4905487"/>
              <a:gd name="connsiteY2" fmla="*/ 193637 h 193637"/>
              <a:gd name="connsiteX3" fmla="*/ 910814 w 4905487"/>
              <a:gd name="connsiteY3" fmla="*/ 3585 h 193637"/>
              <a:gd name="connsiteX4" fmla="*/ 4905487 w 4905487"/>
              <a:gd name="connsiteY4" fmla="*/ 3585 h 19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487" h="193637">
                <a:moveTo>
                  <a:pt x="0" y="0"/>
                </a:moveTo>
                <a:lnTo>
                  <a:pt x="419548" y="0"/>
                </a:lnTo>
                <a:lnTo>
                  <a:pt x="419548" y="193637"/>
                </a:lnTo>
                <a:lnTo>
                  <a:pt x="910814" y="3585"/>
                </a:lnTo>
                <a:lnTo>
                  <a:pt x="4905487" y="3585"/>
                </a:lnTo>
              </a:path>
            </a:pathLst>
          </a:cu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met pat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12-8-2025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4" name="Tijdelijke aanduiding voor tekst 33"/>
          <p:cNvSpPr>
            <a:spLocks noGrp="1"/>
          </p:cNvSpPr>
          <p:nvPr>
            <p:ph type="body" sz="quarter" idx="13"/>
          </p:nvPr>
        </p:nvSpPr>
        <p:spPr>
          <a:xfrm>
            <a:off x="1184795" y="475669"/>
            <a:ext cx="4226654" cy="5070692"/>
          </a:xfrm>
        </p:spPr>
        <p:txBody>
          <a:bodyPr>
            <a:noAutofit/>
          </a:bodyPr>
          <a:lstStyle>
            <a:lvl1pPr>
              <a:lnSpc>
                <a:spcPct val="70000"/>
              </a:lnSpc>
              <a:defRPr sz="9000" b="1" i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70538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16417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9622958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081746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540534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099932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145811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71426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7305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631839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0090627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2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0549415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100820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4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146699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5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871426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6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917305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7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9631839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10090627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9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10549415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0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1100820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1146699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871451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3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917330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4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9632094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5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10090882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6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10549670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1100845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8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146724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met pat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12-8-2025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24434" y="2005130"/>
            <a:ext cx="6690766" cy="34671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8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70538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16417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9622958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081746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3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540534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099932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145811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6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71426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7305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631839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9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0090627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0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0549415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1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100820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2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146699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3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871426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4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917305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5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9631839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6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10090627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7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10549415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8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1100820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9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1146699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0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871451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917330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2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9632094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3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10090882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4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10549670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5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1100845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6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146724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12-8-2025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12-8-2025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o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12-8-2025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Vrije vorm 3"/>
          <p:cNvSpPr/>
          <p:nvPr userDrawn="1"/>
        </p:nvSpPr>
        <p:spPr>
          <a:xfrm>
            <a:off x="4978033" y="1362517"/>
            <a:ext cx="229923" cy="3777307"/>
          </a:xfrm>
          <a:custGeom>
            <a:avLst/>
            <a:gdLst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98525 h 1771650"/>
              <a:gd name="connsiteX4" fmla="*/ 184150 w 184150"/>
              <a:gd name="connsiteY4" fmla="*/ 1771650 h 1771650"/>
              <a:gd name="connsiteX0" fmla="*/ 177800 w 189210"/>
              <a:gd name="connsiteY0" fmla="*/ 0 h 1771650"/>
              <a:gd name="connsiteX1" fmla="*/ 177800 w 189210"/>
              <a:gd name="connsiteY1" fmla="*/ 454025 h 1771650"/>
              <a:gd name="connsiteX2" fmla="*/ 0 w 189210"/>
              <a:gd name="connsiteY2" fmla="*/ 454025 h 1771650"/>
              <a:gd name="connsiteX3" fmla="*/ 189210 w 189210"/>
              <a:gd name="connsiteY3" fmla="*/ 898525 h 1771650"/>
              <a:gd name="connsiteX4" fmla="*/ 184150 w 189210"/>
              <a:gd name="connsiteY4" fmla="*/ 1771650 h 1771650"/>
              <a:gd name="connsiteX0" fmla="*/ 177800 w 191740"/>
              <a:gd name="connsiteY0" fmla="*/ 0 h 1771650"/>
              <a:gd name="connsiteX1" fmla="*/ 177800 w 191740"/>
              <a:gd name="connsiteY1" fmla="*/ 454025 h 1771650"/>
              <a:gd name="connsiteX2" fmla="*/ 0 w 191740"/>
              <a:gd name="connsiteY2" fmla="*/ 454025 h 1771650"/>
              <a:gd name="connsiteX3" fmla="*/ 191740 w 191740"/>
              <a:gd name="connsiteY3" fmla="*/ 802382 h 1771650"/>
              <a:gd name="connsiteX4" fmla="*/ 184150 w 191740"/>
              <a:gd name="connsiteY4" fmla="*/ 1771650 h 1771650"/>
              <a:gd name="connsiteX0" fmla="*/ 177800 w 186680"/>
              <a:gd name="connsiteY0" fmla="*/ 0 h 1771650"/>
              <a:gd name="connsiteX1" fmla="*/ 177800 w 186680"/>
              <a:gd name="connsiteY1" fmla="*/ 454025 h 1771650"/>
              <a:gd name="connsiteX2" fmla="*/ 0 w 186680"/>
              <a:gd name="connsiteY2" fmla="*/ 454025 h 1771650"/>
              <a:gd name="connsiteX3" fmla="*/ 186680 w 186680"/>
              <a:gd name="connsiteY3" fmla="*/ 802382 h 1771650"/>
              <a:gd name="connsiteX4" fmla="*/ 184150 w 186680"/>
              <a:gd name="connsiteY4" fmla="*/ 1771650 h 1771650"/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04912 h 1771650"/>
              <a:gd name="connsiteX4" fmla="*/ 184150 w 184150"/>
              <a:gd name="connsiteY4" fmla="*/ 1771650 h 1771650"/>
              <a:gd name="connsiteX0" fmla="*/ 205601 w 211951"/>
              <a:gd name="connsiteY0" fmla="*/ 0 h 1771650"/>
              <a:gd name="connsiteX1" fmla="*/ 205601 w 211951"/>
              <a:gd name="connsiteY1" fmla="*/ 454025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1951"/>
              <a:gd name="connsiteY0" fmla="*/ 0 h 1771650"/>
              <a:gd name="connsiteX1" fmla="*/ 202125 w 211951"/>
              <a:gd name="connsiteY1" fmla="*/ 120420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6025"/>
              <a:gd name="connsiteY0" fmla="*/ 0 h 1771650"/>
              <a:gd name="connsiteX1" fmla="*/ 216025 w 216025"/>
              <a:gd name="connsiteY1" fmla="*/ 113470 h 1771650"/>
              <a:gd name="connsiteX2" fmla="*/ 0 w 216025"/>
              <a:gd name="connsiteY2" fmla="*/ 106521 h 1771650"/>
              <a:gd name="connsiteX3" fmla="*/ 211951 w 216025"/>
              <a:gd name="connsiteY3" fmla="*/ 804912 h 1771650"/>
              <a:gd name="connsiteX4" fmla="*/ 211951 w 216025"/>
              <a:gd name="connsiteY4" fmla="*/ 1771650 h 1771650"/>
              <a:gd name="connsiteX0" fmla="*/ 205601 w 211951"/>
              <a:gd name="connsiteY0" fmla="*/ 0 h 1771650"/>
              <a:gd name="connsiteX1" fmla="*/ 202125 w 211951"/>
              <a:gd name="connsiteY1" fmla="*/ 116945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1951"/>
              <a:gd name="connsiteY0" fmla="*/ 0 h 1771650"/>
              <a:gd name="connsiteX1" fmla="*/ 209075 w 211951"/>
              <a:gd name="connsiteY1" fmla="*/ 120420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195176 w 201526"/>
              <a:gd name="connsiteY0" fmla="*/ 0 h 1771650"/>
              <a:gd name="connsiteX1" fmla="*/ 198650 w 201526"/>
              <a:gd name="connsiteY1" fmla="*/ 120420 h 1771650"/>
              <a:gd name="connsiteX2" fmla="*/ 0 w 201526"/>
              <a:gd name="connsiteY2" fmla="*/ 116947 h 1771650"/>
              <a:gd name="connsiteX3" fmla="*/ 201526 w 201526"/>
              <a:gd name="connsiteY3" fmla="*/ 804912 h 1771650"/>
              <a:gd name="connsiteX4" fmla="*/ 201526 w 201526"/>
              <a:gd name="connsiteY4" fmla="*/ 1771650 h 1771650"/>
              <a:gd name="connsiteX0" fmla="*/ 195176 w 201526"/>
              <a:gd name="connsiteY0" fmla="*/ 0 h 1771650"/>
              <a:gd name="connsiteX1" fmla="*/ 198650 w 201526"/>
              <a:gd name="connsiteY1" fmla="*/ 120420 h 1771650"/>
              <a:gd name="connsiteX2" fmla="*/ 0 w 201526"/>
              <a:gd name="connsiteY2" fmla="*/ 106521 h 1771650"/>
              <a:gd name="connsiteX3" fmla="*/ 201526 w 201526"/>
              <a:gd name="connsiteY3" fmla="*/ 804912 h 1771650"/>
              <a:gd name="connsiteX4" fmla="*/ 201526 w 201526"/>
              <a:gd name="connsiteY4" fmla="*/ 1771650 h 1771650"/>
              <a:gd name="connsiteX0" fmla="*/ 191701 w 198051"/>
              <a:gd name="connsiteY0" fmla="*/ 0 h 1771650"/>
              <a:gd name="connsiteX1" fmla="*/ 195175 w 198051"/>
              <a:gd name="connsiteY1" fmla="*/ 120420 h 1771650"/>
              <a:gd name="connsiteX2" fmla="*/ 0 w 198051"/>
              <a:gd name="connsiteY2" fmla="*/ 116947 h 1771650"/>
              <a:gd name="connsiteX3" fmla="*/ 198051 w 198051"/>
              <a:gd name="connsiteY3" fmla="*/ 804912 h 1771650"/>
              <a:gd name="connsiteX4" fmla="*/ 198051 w 198051"/>
              <a:gd name="connsiteY4" fmla="*/ 1771650 h 1771650"/>
              <a:gd name="connsiteX0" fmla="*/ 191701 w 198051"/>
              <a:gd name="connsiteY0" fmla="*/ 0 h 1771650"/>
              <a:gd name="connsiteX1" fmla="*/ 190902 w 198051"/>
              <a:gd name="connsiteY1" fmla="*/ 122556 h 1771650"/>
              <a:gd name="connsiteX2" fmla="*/ 0 w 198051"/>
              <a:gd name="connsiteY2" fmla="*/ 116947 h 1771650"/>
              <a:gd name="connsiteX3" fmla="*/ 198051 w 198051"/>
              <a:gd name="connsiteY3" fmla="*/ 804912 h 1771650"/>
              <a:gd name="connsiteX4" fmla="*/ 198051 w 198051"/>
              <a:gd name="connsiteY4" fmla="*/ 1771650 h 1771650"/>
              <a:gd name="connsiteX0" fmla="*/ 155380 w 161730"/>
              <a:gd name="connsiteY0" fmla="*/ 0 h 1771650"/>
              <a:gd name="connsiteX1" fmla="*/ 154581 w 161730"/>
              <a:gd name="connsiteY1" fmla="*/ 122556 h 1771650"/>
              <a:gd name="connsiteX2" fmla="*/ 0 w 161730"/>
              <a:gd name="connsiteY2" fmla="*/ 116947 h 1771650"/>
              <a:gd name="connsiteX3" fmla="*/ 161730 w 161730"/>
              <a:gd name="connsiteY3" fmla="*/ 804912 h 1771650"/>
              <a:gd name="connsiteX4" fmla="*/ 161730 w 161730"/>
              <a:gd name="connsiteY4" fmla="*/ 1771650 h 1771650"/>
              <a:gd name="connsiteX0" fmla="*/ 140425 w 146775"/>
              <a:gd name="connsiteY0" fmla="*/ 0 h 1771650"/>
              <a:gd name="connsiteX1" fmla="*/ 139626 w 146775"/>
              <a:gd name="connsiteY1" fmla="*/ 122556 h 1771650"/>
              <a:gd name="connsiteX2" fmla="*/ 0 w 146775"/>
              <a:gd name="connsiteY2" fmla="*/ 116947 h 1771650"/>
              <a:gd name="connsiteX3" fmla="*/ 146775 w 146775"/>
              <a:gd name="connsiteY3" fmla="*/ 804912 h 1771650"/>
              <a:gd name="connsiteX4" fmla="*/ 146775 w 146775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4639 w 144639"/>
              <a:gd name="connsiteY3" fmla="*/ 804912 h 1771650"/>
              <a:gd name="connsiteX4" fmla="*/ 144639 w 144639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0366 w 144639"/>
              <a:gd name="connsiteY3" fmla="*/ 339153 h 1771650"/>
              <a:gd name="connsiteX4" fmla="*/ 144639 w 144639"/>
              <a:gd name="connsiteY4" fmla="*/ 1771650 h 1771650"/>
              <a:gd name="connsiteX0" fmla="*/ 138289 w 147034"/>
              <a:gd name="connsiteY0" fmla="*/ 0 h 1771650"/>
              <a:gd name="connsiteX1" fmla="*/ 137490 w 147034"/>
              <a:gd name="connsiteY1" fmla="*/ 122556 h 1771650"/>
              <a:gd name="connsiteX2" fmla="*/ 0 w 147034"/>
              <a:gd name="connsiteY2" fmla="*/ 121220 h 1771650"/>
              <a:gd name="connsiteX3" fmla="*/ 146776 w 147034"/>
              <a:gd name="connsiteY3" fmla="*/ 364791 h 1771650"/>
              <a:gd name="connsiteX4" fmla="*/ 144639 w 147034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0366 w 144639"/>
              <a:gd name="connsiteY3" fmla="*/ 362655 h 1771650"/>
              <a:gd name="connsiteX4" fmla="*/ 144639 w 144639"/>
              <a:gd name="connsiteY4" fmla="*/ 1771650 h 1771650"/>
              <a:gd name="connsiteX0" fmla="*/ 138289 w 145050"/>
              <a:gd name="connsiteY0" fmla="*/ 0 h 1771650"/>
              <a:gd name="connsiteX1" fmla="*/ 137490 w 145050"/>
              <a:gd name="connsiteY1" fmla="*/ 122556 h 1771650"/>
              <a:gd name="connsiteX2" fmla="*/ 0 w 145050"/>
              <a:gd name="connsiteY2" fmla="*/ 121220 h 1771650"/>
              <a:gd name="connsiteX3" fmla="*/ 144640 w 145050"/>
              <a:gd name="connsiteY3" fmla="*/ 360518 h 1771650"/>
              <a:gd name="connsiteX4" fmla="*/ 144639 w 145050"/>
              <a:gd name="connsiteY4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050" h="1771650">
                <a:moveTo>
                  <a:pt x="138289" y="0"/>
                </a:moveTo>
                <a:cubicBezTo>
                  <a:pt x="138023" y="40852"/>
                  <a:pt x="137756" y="81704"/>
                  <a:pt x="137490" y="122556"/>
                </a:cubicBezTo>
                <a:lnTo>
                  <a:pt x="0" y="121220"/>
                </a:lnTo>
                <a:lnTo>
                  <a:pt x="144640" y="360518"/>
                </a:lnTo>
                <a:cubicBezTo>
                  <a:pt x="146064" y="838017"/>
                  <a:pt x="143215" y="1294151"/>
                  <a:pt x="144639" y="1771650"/>
                </a:cubicBez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  </a:t>
            </a:r>
          </a:p>
        </p:txBody>
      </p:sp>
      <p:sp>
        <p:nvSpPr>
          <p:cNvPr id="5" name="Tijdelijke aanduiding voor tekst 33"/>
          <p:cNvSpPr>
            <a:spLocks noGrp="1"/>
          </p:cNvSpPr>
          <p:nvPr>
            <p:ph type="body" sz="quarter" idx="13"/>
          </p:nvPr>
        </p:nvSpPr>
        <p:spPr>
          <a:xfrm>
            <a:off x="1725108" y="1434321"/>
            <a:ext cx="3373365" cy="5070692"/>
          </a:xfrm>
        </p:spPr>
        <p:txBody>
          <a:bodyPr>
            <a:noAutofit/>
          </a:bodyPr>
          <a:lstStyle>
            <a:lvl1pPr>
              <a:lnSpc>
                <a:spcPct val="70000"/>
              </a:lnSpc>
              <a:defRPr sz="9000" b="1" i="0" cap="all" baseline="0">
                <a:solidFill>
                  <a:srgbClr val="0033A0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5709052" y="1672724"/>
            <a:ext cx="5644748" cy="34671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ondertitel en tekst met patro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1108512"/>
            <a:ext cx="3034018" cy="784249"/>
          </a:xfrm>
          <a:solidFill>
            <a:schemeClr val="accent2"/>
          </a:solidFill>
        </p:spPr>
        <p:txBody>
          <a:bodyPr tIns="36000" bIns="0"/>
          <a:lstStyle>
            <a:lvl1pPr>
              <a:defRPr sz="5400" strike="noStrike" baseline="0"/>
            </a:lvl1pPr>
          </a:lstStyle>
          <a:p>
            <a:r>
              <a:rPr lang="nl-NL"/>
              <a:t>DANK U</a:t>
            </a:r>
          </a:p>
        </p:txBody>
      </p:sp>
      <p:sp>
        <p:nvSpPr>
          <p:cNvPr id="2" name="Rechthoek 1"/>
          <p:cNvSpPr/>
          <p:nvPr userDrawn="1"/>
        </p:nvSpPr>
        <p:spPr>
          <a:xfrm>
            <a:off x="0" y="4893422"/>
            <a:ext cx="12192000" cy="1971207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0" name="Vrije vorm 39"/>
          <p:cNvSpPr/>
          <p:nvPr userDrawn="1"/>
        </p:nvSpPr>
        <p:spPr>
          <a:xfrm>
            <a:off x="9546040" y="0"/>
            <a:ext cx="264596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5370705"/>
            <a:ext cx="3189618" cy="1124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cherm zonder foto - zwarte ondertitel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532948"/>
            <a:ext cx="4310091" cy="335852"/>
          </a:xfrm>
          <a:solidFill>
            <a:schemeClr val="tx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057160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3592297"/>
            <a:ext cx="4137025" cy="374221"/>
          </a:xfrm>
        </p:spPr>
        <p:txBody>
          <a:bodyPr/>
          <a:lstStyle/>
          <a:p>
            <a:pPr lvl="0"/>
            <a:r>
              <a:rPr lang="nl-NL"/>
              <a:t>Naam van de spreker</a:t>
            </a:r>
          </a:p>
        </p:txBody>
      </p:sp>
      <p:sp>
        <p:nvSpPr>
          <p:cNvPr id="10" name="Vrije vorm 9"/>
          <p:cNvSpPr/>
          <p:nvPr userDrawn="1"/>
        </p:nvSpPr>
        <p:spPr>
          <a:xfrm>
            <a:off x="11869296" y="698404"/>
            <a:ext cx="322704" cy="828480"/>
          </a:xfrm>
          <a:custGeom>
            <a:avLst/>
            <a:gdLst>
              <a:gd name="connsiteX0" fmla="*/ 0 w 1960775"/>
              <a:gd name="connsiteY0" fmla="*/ 0 h 5033913"/>
              <a:gd name="connsiteX1" fmla="*/ 0 w 1960775"/>
              <a:gd name="connsiteY1" fmla="*/ 0 h 5033913"/>
              <a:gd name="connsiteX2" fmla="*/ 1960775 w 1960775"/>
              <a:gd name="connsiteY2" fmla="*/ 0 h 5033913"/>
              <a:gd name="connsiteX3" fmla="*/ 1960775 w 1960775"/>
              <a:gd name="connsiteY3" fmla="*/ 5033913 h 5033913"/>
              <a:gd name="connsiteX4" fmla="*/ 0 w 1960775"/>
              <a:gd name="connsiteY4" fmla="*/ 0 h 503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775" h="5033913">
                <a:moveTo>
                  <a:pt x="0" y="0"/>
                </a:moveTo>
                <a:lnTo>
                  <a:pt x="0" y="0"/>
                </a:lnTo>
                <a:lnTo>
                  <a:pt x="1960775" y="0"/>
                </a:lnTo>
                <a:lnTo>
                  <a:pt x="1960775" y="5033913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zonder foto - grijze ondertitel - groot logo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3664307"/>
            <a:ext cx="4310091" cy="335852"/>
          </a:xfrm>
          <a:solidFill>
            <a:schemeClr val="bg1">
              <a:lumMod val="85000"/>
            </a:schemeClr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4723656"/>
            <a:ext cx="4137025" cy="374221"/>
          </a:xfrm>
        </p:spPr>
        <p:txBody>
          <a:bodyPr/>
          <a:lstStyle/>
          <a:p>
            <a:pPr lvl="0"/>
            <a:r>
              <a:rPr lang="nl-NL"/>
              <a:t>Naam van de spreker</a:t>
            </a:r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3188519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14" name="Vrije vorm 13"/>
          <p:cNvSpPr/>
          <p:nvPr userDrawn="1"/>
        </p:nvSpPr>
        <p:spPr>
          <a:xfrm>
            <a:off x="10992510" y="709339"/>
            <a:ext cx="1199456" cy="3112700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595254" y="268585"/>
            <a:ext cx="3355200" cy="11844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zonder foto - zwarte ondertitel - groot logo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3664307"/>
            <a:ext cx="4310091" cy="335852"/>
          </a:xfrm>
          <a:solidFill>
            <a:schemeClr val="tx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4723656"/>
            <a:ext cx="4137025" cy="374221"/>
          </a:xfrm>
        </p:spPr>
        <p:txBody>
          <a:bodyPr/>
          <a:lstStyle/>
          <a:p>
            <a:pPr lvl="0"/>
            <a:r>
              <a:rPr lang="nl-NL"/>
              <a:t>Naam van de spreker</a:t>
            </a:r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3188519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11" name="Vrije vorm 10"/>
          <p:cNvSpPr/>
          <p:nvPr userDrawn="1"/>
        </p:nvSpPr>
        <p:spPr>
          <a:xfrm>
            <a:off x="10992510" y="709339"/>
            <a:ext cx="1199456" cy="3112700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595254" y="268585"/>
            <a:ext cx="3355200" cy="11844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cherm - grijze ondertitel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4294" y="0"/>
            <a:ext cx="12196293" cy="5984875"/>
          </a:xfrm>
        </p:spPr>
        <p:txBody>
          <a:bodyPr lIns="2880000" tIns="756000" rIns="2880000" anchor="t" anchorCtr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12-8-2025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951386"/>
            <a:ext cx="1679370" cy="335852"/>
          </a:xfrm>
          <a:solidFill>
            <a:schemeClr val="bg1">
              <a:lumMod val="85000"/>
            </a:schemeClr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475598"/>
            <a:ext cx="3723309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 err="1"/>
              <a:t>HoofdStuk</a:t>
            </a:r>
            <a:r>
              <a:rPr lang="nl-NL"/>
              <a:t> Titel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cherm - zwarte ondertitel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4293" y="0"/>
            <a:ext cx="12196294" cy="5984875"/>
          </a:xfrm>
        </p:spPr>
        <p:txBody>
          <a:bodyPr lIns="2880000" tIns="756000" rIns="2880000" anchor="t" anchorCtr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12-8-2025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951386"/>
            <a:ext cx="1679370" cy="335852"/>
          </a:xfrm>
          <a:solidFill>
            <a:schemeClr val="tx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475598"/>
            <a:ext cx="3723309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 err="1"/>
              <a:t>HoofdStuk</a:t>
            </a:r>
            <a:r>
              <a:rPr lang="nl-NL"/>
              <a:t> Titel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12-8-2025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9387746" cy="34671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731837" y="711463"/>
            <a:ext cx="5340895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-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12-8-2025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4" y="1990140"/>
            <a:ext cx="10719005" cy="3467100"/>
          </a:xfrm>
        </p:spPr>
        <p:txBody>
          <a:bodyPr numCol="2" spcCol="126000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5976013"/>
            <a:ext cx="12192000" cy="867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31838" y="645811"/>
            <a:ext cx="1079957" cy="377402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0" tIns="36000" rIns="144000" bIns="36000" rtlCol="0" anchor="b">
            <a:spAutoFit/>
          </a:bodyPr>
          <a:lstStyle/>
          <a:p>
            <a:r>
              <a:rPr lang="nl-NL"/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8245" y="2026507"/>
            <a:ext cx="10616699" cy="342277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610600" y="6265518"/>
            <a:ext cx="2743200" cy="156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418139"/>
            <a:ext cx="2743200" cy="1737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12-8-2025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8" y="6098127"/>
            <a:ext cx="1500312" cy="66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9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7" r:id="rId2"/>
    <p:sldLayoutId id="2147483696" r:id="rId3"/>
    <p:sldLayoutId id="2147483700" r:id="rId4"/>
    <p:sldLayoutId id="2147483702" r:id="rId5"/>
    <p:sldLayoutId id="2147483694" r:id="rId6"/>
    <p:sldLayoutId id="2147483703" r:id="rId7"/>
    <p:sldLayoutId id="2147483706" r:id="rId8"/>
    <p:sldLayoutId id="2147483707" r:id="rId9"/>
    <p:sldLayoutId id="2147483709" r:id="rId10"/>
    <p:sldLayoutId id="2147483710" r:id="rId11"/>
    <p:sldLayoutId id="2147483705" r:id="rId12"/>
    <p:sldLayoutId id="2147483704" r:id="rId13"/>
    <p:sldLayoutId id="2147483718" r:id="rId14"/>
    <p:sldLayoutId id="2147483721" r:id="rId15"/>
    <p:sldLayoutId id="2147483708" r:id="rId16"/>
    <p:sldLayoutId id="2147483711" r:id="rId17"/>
    <p:sldLayoutId id="2147483712" r:id="rId18"/>
    <p:sldLayoutId id="2147483723" r:id="rId19"/>
    <p:sldLayoutId id="2147483713" r:id="rId20"/>
    <p:sldLayoutId id="2147483714" r:id="rId21"/>
    <p:sldLayoutId id="2147483716" r:id="rId22"/>
    <p:sldLayoutId id="2147483717" r:id="rId23"/>
    <p:sldLayoutId id="2147483715" r:id="rId24"/>
    <p:sldLayoutId id="2147483719" r:id="rId25"/>
    <p:sldLayoutId id="2147483725" r:id="rId26"/>
    <p:sldLayoutId id="2147483720" r:id="rId27"/>
    <p:sldLayoutId id="2147483724" r:id="rId28"/>
    <p:sldLayoutId id="2147483722" r:id="rId29"/>
  </p:sldLayoutIdLst>
  <p:hf hdr="0"/>
  <p:txStyles>
    <p:titleStyle>
      <a:lvl1pPr marL="133350" indent="0" algn="l" defTabSz="914377" rtl="0" eaLnBrk="1" latinLnBrk="0" hangingPunct="1">
        <a:lnSpc>
          <a:spcPct val="90000"/>
        </a:lnSpc>
        <a:spcBef>
          <a:spcPct val="0"/>
        </a:spcBef>
        <a:buNone/>
        <a:tabLst/>
        <a:defRPr sz="2200" kern="1200" cap="all" baseline="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0" indent="0" algn="l" defTabSz="914377" rtl="0" eaLnBrk="1" latinLnBrk="0" hangingPunct="1">
        <a:lnSpc>
          <a:spcPct val="95000"/>
        </a:lnSpc>
        <a:spcBef>
          <a:spcPts val="1000"/>
        </a:spcBef>
        <a:spcAft>
          <a:spcPts val="1000"/>
        </a:spcAft>
        <a:buFont typeface="Arial" charset="0"/>
        <a:buNone/>
        <a:defRPr sz="16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1pPr>
      <a:lvl2pPr marL="268288" indent="-257175" algn="l" defTabSz="914377" rtl="0" eaLnBrk="1" latinLnBrk="0" hangingPunct="1">
        <a:lnSpc>
          <a:spcPct val="95000"/>
        </a:lnSpc>
        <a:spcBef>
          <a:spcPts val="500"/>
        </a:spcBef>
        <a:buClr>
          <a:srgbClr val="FF5000"/>
        </a:buClr>
        <a:buSzPct val="90000"/>
        <a:buFont typeface="LucidaGrande" charset="0"/>
        <a:buChar char="▶︎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2pPr>
      <a:lvl3pPr marL="671513" indent="-220663" algn="l" defTabSz="914377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SzPct val="90000"/>
        <a:buFont typeface="LucidaGrande" charset="0"/>
        <a:buChar char="▶︎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3pPr>
      <a:lvl4pPr marL="1073150" indent="-219075" algn="l" defTabSz="914377" rtl="0" eaLnBrk="1" latinLnBrk="0" hangingPunct="1">
        <a:lnSpc>
          <a:spcPct val="95000"/>
        </a:lnSpc>
        <a:spcBef>
          <a:spcPts val="500"/>
        </a:spcBef>
        <a:buClr>
          <a:srgbClr val="FF5000"/>
        </a:buClr>
        <a:buFont typeface="Arial"/>
        <a:buChar char="•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4pPr>
      <a:lvl5pPr marL="1476375" indent="-231775" algn="l" defTabSz="914377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Font typeface="Arial"/>
        <a:buChar char="•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iaat.ingenieurswetenschappen@vub.b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hyperlink" Target="mailto:Facultyofengineering@vub.be" TargetMode="External"/></Relationships>
</file>

<file path=ppt/slides/_rels/slide3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17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ub.be/en/studying-vub/practical-info-for-students/how-much-does-studying-cost/tuition-fe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" r="60"/>
          <a:stretch/>
        </p:blipFill>
        <p:spPr>
          <a:xfrm>
            <a:off x="1166" y="0"/>
            <a:ext cx="12190834" cy="4890052"/>
          </a:xfrm>
          <a:prstGeom prst="rect">
            <a:avLst/>
          </a:prstGeom>
        </p:spPr>
      </p:pic>
      <p:sp>
        <p:nvSpPr>
          <p:cNvPr id="14" name="Rechthoek 13"/>
          <p:cNvSpPr/>
          <p:nvPr/>
        </p:nvSpPr>
        <p:spPr>
          <a:xfrm>
            <a:off x="1167" y="0"/>
            <a:ext cx="12190833" cy="5029200"/>
          </a:xfrm>
          <a:prstGeom prst="rect">
            <a:avLst/>
          </a:prstGeom>
          <a:solidFill>
            <a:schemeClr val="accent1">
              <a:alpha val="52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err="1" lang="nl-NL" sz="1600">
              <a:solidFill>
                <a:srgbClr val="0033A0"/>
              </a:solidFill>
              <a:latin charset="0" typeface="Verdana"/>
              <a:ea charset="0" typeface="Verdana"/>
              <a:cs charset="0" typeface="Verdana"/>
            </a:endParaRPr>
          </a:p>
        </p:txBody>
      </p:sp>
      <p:sp>
        <p:nvSpPr>
          <p:cNvPr id="21" name="Ondertitel 20"/>
          <p:cNvSpPr>
            <a:spLocks noGrp="1"/>
          </p:cNvSpPr>
          <p:nvPr>
            <p:ph idx="1" type="subTitle"/>
          </p:nvPr>
        </p:nvSpPr>
        <p:spPr>
          <a:xfrm>
            <a:off x="740754" y="2585295"/>
            <a:ext cx="1536318" cy="335852"/>
          </a:xfrm>
        </p:spPr>
        <p:txBody>
          <a:bodyPr/>
          <a:lstStyle/>
          <a:p>
            <a:pPr marL="96520"/>
            <a:r>
              <a:rPr dirty="0" lang="en-GB">
                <a:latin typeface="Verdana"/>
                <a:ea typeface="Verdana"/>
                <a:cs typeface="Verdana"/>
              </a:rPr>
              <a:t>10.07.2025</a:t>
            </a:r>
            <a:endParaRPr dirty="0" lang="en-GB"/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740754" y="2109517"/>
            <a:ext cx="7910327" cy="424150"/>
          </a:xfrm>
        </p:spPr>
        <p:txBody>
          <a:bodyPr/>
          <a:lstStyle/>
          <a:p>
            <a:r>
              <a:rPr lang="en-GB">
                <a:latin typeface="Verdana"/>
                <a:ea typeface="Verdana"/>
                <a:cs typeface="Verdana"/>
              </a:rPr>
              <a:t>faculteit </a:t>
            </a:r>
            <a:r>
              <a:rPr dirty="0" err="1" lang="en-GB">
                <a:latin typeface="Verdana"/>
                <a:ea typeface="Verdana"/>
                <a:cs typeface="Verdana"/>
              </a:rPr>
              <a:t>Ingenieurswetenschappen</a:t>
            </a:r>
            <a:endParaRPr dirty="0" lang="en-US"/>
          </a:p>
        </p:txBody>
      </p:sp>
      <p:sp>
        <p:nvSpPr>
          <p:cNvPr id="12" name="Rechthoek 11"/>
          <p:cNvSpPr/>
          <p:nvPr/>
        </p:nvSpPr>
        <p:spPr>
          <a:xfrm>
            <a:off x="0" y="4875875"/>
            <a:ext cx="12192000" cy="1979327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err="1" lang="en-GB" sz="1600">
              <a:solidFill>
                <a:srgbClr val="0033A0"/>
              </a:solidFill>
              <a:latin charset="0" typeface="Verdana"/>
              <a:ea charset="0" typeface="Verdana"/>
              <a:cs charset="0" typeface="Verdana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4" y="5346442"/>
            <a:ext cx="3189618" cy="1124340"/>
          </a:xfrm>
          <a:prstGeom prst="rect">
            <a:avLst/>
          </a:prstGeom>
        </p:spPr>
      </p:pic>
      <p:sp>
        <p:nvSpPr>
          <p:cNvPr id="11" name="Vrije vorm 10"/>
          <p:cNvSpPr/>
          <p:nvPr/>
        </p:nvSpPr>
        <p:spPr>
          <a:xfrm>
            <a:off x="9546040" y="-21143"/>
            <a:ext cx="2645960" cy="6866513"/>
          </a:xfrm>
          <a:custGeom>
            <a:avLst/>
            <a:gdLst>
              <a:gd fmla="*/ 0 w 1935678" name="connsiteX0"/>
              <a:gd fmla="*/ 0 h 5023262" name="connsiteY0"/>
              <a:gd fmla="*/ 1935678 w 1935678" name="connsiteX1"/>
              <a:gd fmla="*/ 0 h 5023262" name="connsiteY1"/>
              <a:gd fmla="*/ 1935678 w 1935678" name="connsiteX2"/>
              <a:gd fmla="*/ 5023262 h 5023262" name="connsiteY2"/>
              <a:gd fmla="*/ 0 w 1935678" name="connsiteX3"/>
              <a:gd fmla="*/ 0 h 5023262" name="connsiteY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023262" w="1935678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6227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F844A-AA85-E0C8-84AD-54B565451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8DA382D-6F5F-F27B-A0FE-636B7F3AA2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Faculty of Engineering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646B1C7-EEE8-29C0-59B0-D80DFA2437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12-8-2025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11" name="Titel 27">
            <a:extLst>
              <a:ext uri="{FF2B5EF4-FFF2-40B4-BE49-F238E27FC236}">
                <a16:creationId xmlns:a16="http://schemas.microsoft.com/office/drawing/2014/main" id="{A2FABB47-176C-29DB-B26E-5994088E4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39163"/>
            <a:ext cx="1618566" cy="313350"/>
          </a:xfrm>
        </p:spPr>
        <p:txBody>
          <a:bodyPr/>
          <a:lstStyle/>
          <a:p>
            <a:pPr marL="0"/>
            <a:r>
              <a:rPr lang="nl-NL" sz="2000" dirty="0" err="1">
                <a:solidFill>
                  <a:schemeClr val="accent1"/>
                </a:solidFill>
              </a:rPr>
              <a:t>Calendar</a:t>
            </a:r>
            <a:r>
              <a:rPr lang="nl-NL" sz="1600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275F50-7BAD-8FB8-B289-4A581D3F374D}"/>
              </a:ext>
            </a:extLst>
          </p:cNvPr>
          <p:cNvSpPr txBox="1"/>
          <p:nvPr/>
        </p:nvSpPr>
        <p:spPr>
          <a:xfrm>
            <a:off x="797859" y="1219200"/>
            <a:ext cx="10811435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BE" dirty="0">
                <a:solidFill>
                  <a:schemeClr val="accent1"/>
                </a:solidFill>
                <a:effectLst/>
                <a:latin typeface="Verdana" charset="0"/>
                <a:ea typeface="Verdana" charset="0"/>
                <a:cs typeface="Verdana" charset="0"/>
              </a:rPr>
              <a:t>15 September: Welcome Day Bruface (for all Bruface students)</a:t>
            </a:r>
          </a:p>
          <a:p>
            <a:pPr algn="l"/>
            <a:r>
              <a:rPr lang="nl-BE" dirty="0">
                <a:solidFill>
                  <a:schemeClr val="accent1"/>
                </a:solidFill>
                <a:effectLst/>
                <a:latin typeface="Verdana" charset="0"/>
                <a:ea typeface="Verdana" charset="0"/>
                <a:cs typeface="Verdana" charset="0"/>
              </a:rPr>
              <a:t>12 December – 4 January: Winter break</a:t>
            </a:r>
          </a:p>
          <a:p>
            <a:pPr algn="l"/>
            <a:r>
              <a:rPr lang="nl-BE" dirty="0">
                <a:solidFill>
                  <a:schemeClr val="accent1"/>
                </a:solidFill>
                <a:effectLst/>
                <a:latin typeface="Verdana" charset="0"/>
                <a:ea typeface="Verdana" charset="0"/>
                <a:cs typeface="Verdana" charset="0"/>
              </a:rPr>
              <a:t>5 January – 1 February: First exam session</a:t>
            </a:r>
          </a:p>
          <a:p>
            <a:pPr algn="l"/>
            <a:r>
              <a:rPr lang="nl-BE" dirty="0">
                <a:solidFill>
                  <a:schemeClr val="accent1"/>
                </a:solidFill>
                <a:effectLst/>
                <a:latin typeface="Verdana" charset="0"/>
                <a:ea typeface="Verdana" charset="0"/>
                <a:cs typeface="Verdana" charset="0"/>
              </a:rPr>
              <a:t>Week of 2 February: No classes (lecture-free week)</a:t>
            </a:r>
          </a:p>
          <a:p>
            <a:pPr algn="l"/>
            <a:r>
              <a:rPr lang="nl-BE" dirty="0">
                <a:solidFill>
                  <a:schemeClr val="accent1"/>
                </a:solidFill>
                <a:effectLst/>
                <a:latin typeface="Verdana" charset="0"/>
                <a:ea typeface="Verdana" charset="0"/>
                <a:cs typeface="Verdana" charset="0"/>
              </a:rPr>
              <a:t>9 February: Start of the second semester</a:t>
            </a:r>
          </a:p>
          <a:p>
            <a:pPr algn="l"/>
            <a:endParaRPr lang="nl-BE" dirty="0">
              <a:solidFill>
                <a:schemeClr val="accent1"/>
              </a:solidFill>
              <a:effectLst/>
              <a:latin typeface="Verdana" charset="0"/>
              <a:ea typeface="Verdana" charset="0"/>
              <a:cs typeface="Verdana" charset="0"/>
            </a:endParaRPr>
          </a:p>
          <a:p>
            <a:pPr algn="l"/>
            <a:r>
              <a:rPr lang="nl-BE" dirty="0">
                <a:solidFill>
                  <a:schemeClr val="accent1"/>
                </a:solidFill>
                <a:effectLst/>
                <a:latin typeface="Verdana" charset="0"/>
                <a:ea typeface="Verdana" charset="0"/>
                <a:cs typeface="Verdana" charset="0"/>
              </a:rPr>
              <a:t>⚠️ Important!</a:t>
            </a:r>
          </a:p>
          <a:p>
            <a:pPr algn="l"/>
            <a:r>
              <a:rPr lang="nl-BE" dirty="0">
                <a:solidFill>
                  <a:schemeClr val="accent1"/>
                </a:solidFill>
                <a:effectLst/>
                <a:latin typeface="Verdana" charset="0"/>
                <a:ea typeface="Verdana" charset="0"/>
                <a:cs typeface="Verdana" charset="0"/>
              </a:rPr>
              <a:t>Spring break: 6 April – 19 April</a:t>
            </a:r>
            <a:br>
              <a:rPr lang="nl-BE" dirty="0">
                <a:solidFill>
                  <a:schemeClr val="accent1"/>
                </a:solidFill>
                <a:effectLst/>
                <a:latin typeface="Verdana" charset="0"/>
                <a:ea typeface="Verdana" charset="0"/>
                <a:cs typeface="Verdana" charset="0"/>
              </a:rPr>
            </a:br>
            <a:r>
              <a:rPr lang="nl-BE" dirty="0">
                <a:solidFill>
                  <a:schemeClr val="accent1"/>
                </a:solidFill>
                <a:effectLst/>
                <a:latin typeface="Verdana" charset="0"/>
                <a:ea typeface="Verdana" charset="0"/>
                <a:cs typeface="Verdana" charset="0"/>
              </a:rPr>
              <a:t>(Note: Different from VUB’s spring break!)</a:t>
            </a:r>
          </a:p>
          <a:p>
            <a:pPr algn="l"/>
            <a:endParaRPr lang="nl-BE" dirty="0">
              <a:solidFill>
                <a:schemeClr val="accent1"/>
              </a:solidFill>
              <a:effectLst/>
              <a:latin typeface="Verdana" charset="0"/>
              <a:ea typeface="Verdana" charset="0"/>
              <a:cs typeface="Verdana" charset="0"/>
            </a:endParaRPr>
          </a:p>
          <a:p>
            <a:pPr algn="l"/>
            <a:r>
              <a:rPr lang="nl-BE" dirty="0">
                <a:solidFill>
                  <a:schemeClr val="accent1"/>
                </a:solidFill>
                <a:effectLst/>
                <a:latin typeface="Verdana" charset="0"/>
                <a:ea typeface="Verdana" charset="0"/>
                <a:cs typeface="Verdana" charset="0"/>
              </a:rPr>
              <a:t>Week of 25 May: Study week (block week)</a:t>
            </a:r>
          </a:p>
          <a:p>
            <a:pPr algn="l"/>
            <a:r>
              <a:rPr lang="nl-BE" dirty="0">
                <a:solidFill>
                  <a:schemeClr val="accent1"/>
                </a:solidFill>
                <a:effectLst/>
                <a:latin typeface="Verdana" charset="0"/>
                <a:ea typeface="Verdana" charset="0"/>
                <a:cs typeface="Verdana" charset="0"/>
              </a:rPr>
              <a:t>1 June – 28 June: First exam session (second semester)</a:t>
            </a:r>
          </a:p>
          <a:p>
            <a:pPr algn="l"/>
            <a:r>
              <a:rPr lang="nl-BE" dirty="0">
                <a:solidFill>
                  <a:schemeClr val="accent1"/>
                </a:solidFill>
                <a:effectLst/>
                <a:latin typeface="Verdana" charset="0"/>
                <a:ea typeface="Verdana" charset="0"/>
                <a:cs typeface="Verdana" charset="0"/>
              </a:rPr>
              <a:t>10 August – 31 August: Second exam session (second session)</a:t>
            </a:r>
          </a:p>
          <a:p>
            <a:pPr algn="l"/>
            <a:endParaRPr lang="nl-BE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l"/>
            <a:endParaRPr lang="nl-NL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2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8D41A-AA74-F20D-F28E-B78295F49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1B6CA2C8-71A6-D411-4B13-32100658ED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Faculty of Engineering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77A3259-C402-23D2-BC97-82A241C042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12-8-2025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11" name="Titel 27">
            <a:extLst>
              <a:ext uri="{FF2B5EF4-FFF2-40B4-BE49-F238E27FC236}">
                <a16:creationId xmlns:a16="http://schemas.microsoft.com/office/drawing/2014/main" id="{ACE0AF71-F26C-F3A6-81AF-31D274595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39163"/>
            <a:ext cx="1128048" cy="313350"/>
          </a:xfrm>
        </p:spPr>
        <p:txBody>
          <a:bodyPr/>
          <a:lstStyle/>
          <a:p>
            <a:pPr marL="0"/>
            <a:r>
              <a:rPr lang="nl-NL" sz="2000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Other</a:t>
            </a:r>
            <a:r>
              <a:rPr lang="nl-NL" sz="2000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5DE03-FF5F-0AC6-0D44-A6118C6A4A8D}"/>
              </a:ext>
            </a:extLst>
          </p:cNvPr>
          <p:cNvSpPr txBox="1"/>
          <p:nvPr/>
        </p:nvSpPr>
        <p:spPr>
          <a:xfrm>
            <a:off x="797859" y="1219200"/>
            <a:ext cx="10811435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BE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The procedures, deadlines and guidelines of these matters will be published in september 2025:</a:t>
            </a:r>
          </a:p>
          <a:p>
            <a:pPr algn="l"/>
            <a:endParaRPr lang="nl-BE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Master thesis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Internship</a:t>
            </a: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(stage)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Mobility</a:t>
            </a: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(studies or </a:t>
            </a:r>
            <a:r>
              <a:rPr lang="nl-NL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internship</a:t>
            </a: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)</a:t>
            </a:r>
            <a:endParaRPr lang="nl-BE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521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8"/>
            <a:ext cx="12130370" cy="4884070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584" y="0"/>
            <a:ext cx="12190833" cy="5002305"/>
          </a:xfrm>
          <a:prstGeom prst="rect">
            <a:avLst/>
          </a:prstGeom>
          <a:solidFill>
            <a:schemeClr val="accent1">
              <a:alpha val="52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-25974" y="4878673"/>
            <a:ext cx="12192000" cy="1979327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4" y="5346442"/>
            <a:ext cx="3189618" cy="1124340"/>
          </a:xfrm>
          <a:prstGeom prst="rect">
            <a:avLst/>
          </a:prstGeom>
        </p:spPr>
      </p:pic>
      <p:sp>
        <p:nvSpPr>
          <p:cNvPr id="11" name="Vrije vorm 10"/>
          <p:cNvSpPr/>
          <p:nvPr/>
        </p:nvSpPr>
        <p:spPr>
          <a:xfrm>
            <a:off x="9546040" y="-21143"/>
            <a:ext cx="264596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eren 13"/>
          <p:cNvGrpSpPr/>
          <p:nvPr/>
        </p:nvGrpSpPr>
        <p:grpSpPr>
          <a:xfrm>
            <a:off x="1640542" y="1589366"/>
            <a:ext cx="6589057" cy="1665050"/>
            <a:chOff x="7390039" y="2172107"/>
            <a:chExt cx="5647698" cy="1433613"/>
          </a:xfrm>
        </p:grpSpPr>
        <p:sp>
          <p:nvSpPr>
            <p:cNvPr id="24" name="Rechthoek 23"/>
            <p:cNvSpPr/>
            <p:nvPr/>
          </p:nvSpPr>
          <p:spPr>
            <a:xfrm>
              <a:off x="7390039" y="2172107"/>
              <a:ext cx="5647698" cy="1433612"/>
            </a:xfrm>
            <a:prstGeom prst="rect">
              <a:avLst/>
            </a:prstGeom>
            <a:solidFill>
              <a:srgbClr val="00329F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3" name="Tijdelijke aanduiding voor tekst 17"/>
            <p:cNvSpPr txBox="1">
              <a:spLocks/>
            </p:cNvSpPr>
            <p:nvPr/>
          </p:nvSpPr>
          <p:spPr>
            <a:xfrm rot="10800000">
              <a:off x="12456024" y="2172108"/>
              <a:ext cx="581712" cy="1433612"/>
            </a:xfrm>
            <a:prstGeom prst="rtTriangle">
              <a:avLst/>
            </a:prstGeom>
            <a:solidFill>
              <a:schemeClr val="accent2"/>
            </a:solidFill>
          </p:spPr>
          <p:txBody>
            <a:bodyPr vert="horz" lIns="90000" tIns="45720" rIns="91440" bIns="45720" rtlCol="0">
              <a:noAutofit/>
            </a:bodyPr>
            <a:lstStyle>
              <a:lvl1pPr marL="0" indent="0" algn="l" defTabSz="914377" rtl="0" eaLnBrk="1" latinLnBrk="0" hangingPunct="1">
                <a:lnSpc>
                  <a:spcPct val="95000"/>
                </a:lnSpc>
                <a:spcBef>
                  <a:spcPts val="1000"/>
                </a:spcBef>
                <a:spcAft>
                  <a:spcPts val="1000"/>
                </a:spcAft>
                <a:buFont typeface="Arial" charset="0"/>
                <a:buNone/>
                <a:defRPr sz="16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268288" indent="-257175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FF5000"/>
                </a:buClr>
                <a:buSzPct val="90000"/>
                <a:buFont typeface="LucidaGrande" charset="0"/>
                <a:buChar char="▶︎"/>
                <a:tabLst/>
                <a:defRPr sz="14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671513" indent="-220663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chemeClr val="bg1">
                    <a:lumMod val="50000"/>
                  </a:schemeClr>
                </a:buClr>
                <a:buSzPct val="90000"/>
                <a:buFont typeface="LucidaGrande" charset="0"/>
                <a:buChar char="▶︎"/>
                <a:tabLst/>
                <a:defRPr sz="14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073150" indent="-219075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FF5000"/>
                </a:buClr>
                <a:buFont typeface="Arial"/>
                <a:buChar char="•"/>
                <a:tabLst/>
                <a:defRPr sz="14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244600" indent="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chemeClr val="bg1">
                    <a:lumMod val="50000"/>
                  </a:schemeClr>
                </a:buClr>
                <a:buFont typeface="Arial"/>
                <a:buNone/>
                <a:tabLst/>
                <a:defRPr sz="1400" kern="1200" baseline="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pic>
        <p:nvPicPr>
          <p:cNvPr id="17" name="Afbeelding 9">
            <a:extLst>
              <a:ext uri="{FF2B5EF4-FFF2-40B4-BE49-F238E27FC236}">
                <a16:creationId xmlns:a16="http://schemas.microsoft.com/office/drawing/2014/main" id="{C399675E-8E70-4BD6-9D40-A6618C91DA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167" y="1670513"/>
            <a:ext cx="4503850" cy="150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Faculty of Engineering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12-8-2025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11" name="Titel 27"/>
          <p:cNvSpPr>
            <a:spLocks noGrp="1"/>
          </p:cNvSpPr>
          <p:nvPr>
            <p:ph type="title"/>
          </p:nvPr>
        </p:nvSpPr>
        <p:spPr>
          <a:xfrm>
            <a:off x="731838" y="683763"/>
            <a:ext cx="1722954" cy="368750"/>
          </a:xfrm>
        </p:spPr>
        <p:txBody>
          <a:bodyPr/>
          <a:lstStyle/>
          <a:p>
            <a:pPr marL="0" lvl="0"/>
            <a:r>
              <a:rPr lang="nl-BE" sz="2400" dirty="0"/>
              <a:t>Welcome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39C7D5-814F-4373-8E0D-74EA2CDDCCC4}"/>
              </a:ext>
            </a:extLst>
          </p:cNvPr>
          <p:cNvSpPr txBox="1"/>
          <p:nvPr/>
        </p:nvSpPr>
        <p:spPr>
          <a:xfrm>
            <a:off x="797859" y="1219200"/>
            <a:ext cx="10811435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De vergadering wordt opgenomen</a:t>
            </a:r>
            <a:b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Vragen en antwoorden tijdens de sessie (via chat of microfoon)</a:t>
            </a:r>
          </a:p>
          <a:p>
            <a:endParaRPr lang="nl-NL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Nog andere vragen?</a:t>
            </a:r>
          </a:p>
          <a:p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Secretariaat Ingenieurswetenschappen</a:t>
            </a:r>
          </a:p>
          <a:p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  <a:hlinkClick r:id="rId3"/>
              </a:rPr>
              <a:t>secretariaat.ingenieurswetenschappen@vub.be</a:t>
            </a:r>
            <a:endParaRPr lang="nl-NL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endParaRPr lang="nl-NL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endParaRPr lang="nl-NL" i="1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nl-NL" i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The meeting </a:t>
            </a:r>
            <a:r>
              <a:rPr lang="nl-NL" i="1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will</a:t>
            </a:r>
            <a:r>
              <a:rPr lang="nl-NL" i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NL" i="1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be</a:t>
            </a:r>
            <a:r>
              <a:rPr lang="nl-NL" i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NL" i="1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recorded</a:t>
            </a:r>
            <a:endParaRPr lang="nl-NL" i="1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nl-NL" i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Q&amp;A </a:t>
            </a:r>
            <a:r>
              <a:rPr lang="nl-NL" i="1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during</a:t>
            </a:r>
            <a:r>
              <a:rPr lang="nl-NL" i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NL" i="1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the</a:t>
            </a:r>
            <a:r>
              <a:rPr lang="nl-NL" i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NL" i="1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session</a:t>
            </a:r>
            <a:r>
              <a:rPr lang="nl-NL" i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(chat or </a:t>
            </a:r>
            <a:r>
              <a:rPr lang="nl-NL" i="1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microphone</a:t>
            </a:r>
            <a:r>
              <a:rPr lang="nl-NL" i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)</a:t>
            </a:r>
          </a:p>
          <a:p>
            <a:endParaRPr lang="nl-NL" i="1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endParaRPr lang="nl-NL" i="1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nl-NL" i="1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Any</a:t>
            </a:r>
            <a:r>
              <a:rPr lang="nl-NL" i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NL" i="1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other</a:t>
            </a:r>
            <a:r>
              <a:rPr lang="nl-NL" i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NL" i="1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questions</a:t>
            </a:r>
            <a:r>
              <a:rPr lang="nl-NL" i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? </a:t>
            </a:r>
          </a:p>
          <a:p>
            <a:endParaRPr lang="nl-NL" i="1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nl-NL" i="1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Faculty</a:t>
            </a:r>
            <a:r>
              <a:rPr lang="nl-NL" i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of Engineering</a:t>
            </a:r>
          </a:p>
          <a:p>
            <a:r>
              <a:rPr lang="nl-NL" i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  <a:hlinkClick r:id="rId4"/>
              </a:rPr>
              <a:t>Facultyofengineering@vub.be</a:t>
            </a:r>
            <a:r>
              <a:rPr lang="nl-NL" i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</a:p>
          <a:p>
            <a:endParaRPr lang="nl-NL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endParaRPr lang="nl-NL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65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E3E15-A866-0F3B-1490-518094152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222CE77-4BF9-D0EA-C8DF-49A8FB0831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Faculty of Engineering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48E9380-6CD0-B0AD-833A-934B25D2C6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12-8-2025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11" name="Titel 27">
            <a:extLst>
              <a:ext uri="{FF2B5EF4-FFF2-40B4-BE49-F238E27FC236}">
                <a16:creationId xmlns:a16="http://schemas.microsoft.com/office/drawing/2014/main" id="{164CA526-9FBD-7F5C-0A1C-C61335498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683763"/>
            <a:ext cx="1722954" cy="368750"/>
          </a:xfrm>
        </p:spPr>
        <p:txBody>
          <a:bodyPr/>
          <a:lstStyle/>
          <a:p>
            <a:pPr marL="0" lvl="0"/>
            <a:r>
              <a:rPr lang="nl-BE" sz="2400" dirty="0"/>
              <a:t>Welcome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049A81-5AAF-DEAF-11B9-3813D630F1B3}"/>
              </a:ext>
            </a:extLst>
          </p:cNvPr>
          <p:cNvSpPr txBox="1"/>
          <p:nvPr/>
        </p:nvSpPr>
        <p:spPr>
          <a:xfrm>
            <a:off x="797859" y="1219200"/>
            <a:ext cx="10811435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Bruface</a:t>
            </a:r>
            <a:endParaRPr lang="nl-NL" b="1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endParaRPr lang="nl-NL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T</a:t>
            </a:r>
            <a:r>
              <a:rPr lang="en-GB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he Brussels Faculty of Engineering (</a:t>
            </a:r>
            <a:r>
              <a:rPr lang="en-GB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Bruface</a:t>
            </a:r>
            <a:r>
              <a:rPr lang="en-GB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) is a joint initiative between Vrije Universiteit Brussel (VUB) and Université Libre de </a:t>
            </a:r>
            <a:r>
              <a:rPr lang="en-GB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Bruxelles</a:t>
            </a:r>
            <a:r>
              <a:rPr lang="en-GB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(ULB), offering a broad spectrum of fully English-taught Master Programmes in the field of Engineering.</a:t>
            </a:r>
            <a:endParaRPr lang="nl-NL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endParaRPr lang="nl-NL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endParaRPr lang="nl-NL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Architectural</a:t>
            </a: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Eng.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Civil</a:t>
            </a: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Eng.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Chemical </a:t>
            </a:r>
            <a:r>
              <a:rPr lang="nl-NL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and</a:t>
            </a: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NL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Materials</a:t>
            </a: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Eng.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Electrical</a:t>
            </a: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Eng.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Electromechanical</a:t>
            </a: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Eng.</a:t>
            </a:r>
          </a:p>
          <a:p>
            <a:endParaRPr lang="nl-NL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6" name="Picture 5" descr="A blue and orange text on a white background&#10;&#10;Description automatically generated">
            <a:extLst>
              <a:ext uri="{FF2B5EF4-FFF2-40B4-BE49-F238E27FC236}">
                <a16:creationId xmlns:a16="http://schemas.microsoft.com/office/drawing/2014/main" id="{DD549EFD-4F94-09A2-F8AD-224721C24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253" y="2767913"/>
            <a:ext cx="4969547" cy="17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8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B95B8-61AE-0207-75DA-912F51132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1386512-464C-5170-CDA7-78F9A301AC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Faculty of Engineering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1C5E6FB-8CCF-7931-CC46-15934BCE27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12-8-2025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11" name="Titel 27">
            <a:extLst>
              <a:ext uri="{FF2B5EF4-FFF2-40B4-BE49-F238E27FC236}">
                <a16:creationId xmlns:a16="http://schemas.microsoft.com/office/drawing/2014/main" id="{34BA7A39-EE89-D46D-BD27-F845E5B83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683763"/>
            <a:ext cx="1722954" cy="368750"/>
          </a:xfrm>
        </p:spPr>
        <p:txBody>
          <a:bodyPr/>
          <a:lstStyle/>
          <a:p>
            <a:pPr marL="0" lvl="0"/>
            <a:r>
              <a:rPr lang="nl-BE" sz="2400" dirty="0"/>
              <a:t>Welcome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B4D845-FE67-E99D-8B90-6A37DA4B3A94}"/>
              </a:ext>
            </a:extLst>
          </p:cNvPr>
          <p:cNvSpPr txBox="1"/>
          <p:nvPr/>
        </p:nvSpPr>
        <p:spPr>
          <a:xfrm>
            <a:off x="797859" y="1219200"/>
            <a:ext cx="10811435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Drie groepen</a:t>
            </a:r>
          </a:p>
          <a:p>
            <a:endParaRPr lang="nl-NL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342900" indent="-342900">
              <a:buAutoNum type="arabicPeriod"/>
            </a:pPr>
            <a:r>
              <a:rPr lang="nl-NL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Bachelorstudenten</a:t>
            </a: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die doorstromen naar de masteropleiding</a:t>
            </a:r>
          </a:p>
          <a:p>
            <a:pPr marL="342900" indent="-342900">
              <a:buAutoNum type="arabicPeriod"/>
            </a:pPr>
            <a:endParaRPr lang="nl-NL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342900" indent="-342900">
              <a:buAutoNum type="arabicPeriod"/>
            </a:pP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Masterstudenten in </a:t>
            </a:r>
            <a:r>
              <a:rPr lang="nl-NL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Bruface</a:t>
            </a: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die </a:t>
            </a:r>
            <a:r>
              <a:rPr lang="nl-NL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herinschrijven</a:t>
            </a: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in de opleiding</a:t>
            </a:r>
          </a:p>
          <a:p>
            <a:pPr marL="342900" indent="-342900">
              <a:buAutoNum type="arabicPeriod"/>
            </a:pPr>
            <a:endParaRPr lang="nl-NL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342900" indent="-342900">
              <a:buAutoNum type="arabicPeriod"/>
            </a:pP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Internationale studenten die voor het eerst inschrijven in </a:t>
            </a:r>
            <a:r>
              <a:rPr lang="nl-NL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Bruface</a:t>
            </a:r>
            <a:endParaRPr lang="nl-NL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342900" indent="-342900">
              <a:buAutoNum type="arabicPeriod"/>
            </a:pPr>
            <a:endParaRPr lang="nl-NL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342900" indent="-342900">
              <a:buAutoNum type="arabicPeriod"/>
            </a:pPr>
            <a:endParaRPr lang="nl-NL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nl-NL" i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Three </a:t>
            </a:r>
            <a:r>
              <a:rPr lang="nl-NL" i="1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groups</a:t>
            </a:r>
            <a:endParaRPr lang="nl-NL" i="1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342900" indent="-342900">
              <a:buAutoNum type="arabicPeriod"/>
            </a:pPr>
            <a:r>
              <a:rPr lang="nl-NL" i="1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Bachelor's</a:t>
            </a:r>
            <a:r>
              <a:rPr lang="nl-NL" i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NL" i="1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students</a:t>
            </a:r>
            <a:r>
              <a:rPr lang="nl-NL" i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NL" i="1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with</a:t>
            </a:r>
            <a:r>
              <a:rPr lang="nl-NL" i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a first </a:t>
            </a:r>
            <a:r>
              <a:rPr lang="nl-NL" i="1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enrolment</a:t>
            </a:r>
            <a:r>
              <a:rPr lang="nl-NL" i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in </a:t>
            </a:r>
            <a:r>
              <a:rPr lang="nl-NL" i="1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the</a:t>
            </a:r>
            <a:r>
              <a:rPr lang="nl-NL" i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NL" i="1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master's</a:t>
            </a:r>
            <a:r>
              <a:rPr lang="nl-NL" i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program</a:t>
            </a:r>
          </a:p>
          <a:p>
            <a:pPr marL="342900" indent="-342900">
              <a:buAutoNum type="arabicPeriod"/>
            </a:pPr>
            <a:r>
              <a:rPr lang="nl-NL" i="1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Master's</a:t>
            </a:r>
            <a:r>
              <a:rPr lang="nl-NL" i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NL" i="1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students</a:t>
            </a:r>
            <a:r>
              <a:rPr lang="nl-NL" i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in </a:t>
            </a:r>
            <a:r>
              <a:rPr lang="nl-NL" i="1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Bruface</a:t>
            </a:r>
            <a:r>
              <a:rPr lang="nl-NL" i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NL" i="1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who</a:t>
            </a:r>
            <a:r>
              <a:rPr lang="nl-NL" i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are re-</a:t>
            </a:r>
            <a:r>
              <a:rPr lang="nl-NL" i="1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enrolling</a:t>
            </a:r>
            <a:r>
              <a:rPr lang="nl-NL" i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in </a:t>
            </a:r>
            <a:r>
              <a:rPr lang="nl-NL" i="1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the</a:t>
            </a:r>
            <a:r>
              <a:rPr lang="nl-NL" i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program</a:t>
            </a:r>
          </a:p>
          <a:p>
            <a:pPr marL="342900" indent="-342900">
              <a:buAutoNum type="arabicPeriod"/>
            </a:pPr>
            <a:r>
              <a:rPr lang="nl-NL" i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International </a:t>
            </a:r>
            <a:r>
              <a:rPr lang="nl-NL" i="1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students</a:t>
            </a:r>
            <a:r>
              <a:rPr lang="nl-NL" i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NL" i="1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enrolling</a:t>
            </a:r>
            <a:r>
              <a:rPr lang="nl-NL" i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in </a:t>
            </a:r>
            <a:r>
              <a:rPr lang="nl-NL" i="1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Bruface</a:t>
            </a:r>
            <a:r>
              <a:rPr lang="nl-NL" i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NL" i="1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for</a:t>
            </a:r>
            <a:r>
              <a:rPr lang="nl-NL" i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NL" i="1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the</a:t>
            </a:r>
            <a:r>
              <a:rPr lang="nl-NL" i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first time</a:t>
            </a:r>
          </a:p>
          <a:p>
            <a:pPr marL="342900" indent="-342900">
              <a:buAutoNum type="arabicPeriod"/>
            </a:pPr>
            <a:endParaRPr lang="nl-NL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endParaRPr lang="nl-NL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endParaRPr lang="nl-NL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endParaRPr lang="nl-NL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329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6AEBD-2D0E-0C9D-B162-35AECF70B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810264E-59C8-4218-56FA-57FF48C0E6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Faculty of Engineering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45775CD-1E84-6B85-FC00-9EAD502AFB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12-8-2025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11" name="Titel 27">
            <a:extLst>
              <a:ext uri="{FF2B5EF4-FFF2-40B4-BE49-F238E27FC236}">
                <a16:creationId xmlns:a16="http://schemas.microsoft.com/office/drawing/2014/main" id="{389A4BDF-23EC-C1E4-67E9-0FA0BF5D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683763"/>
            <a:ext cx="1722954" cy="368750"/>
          </a:xfrm>
        </p:spPr>
        <p:txBody>
          <a:bodyPr/>
          <a:lstStyle/>
          <a:p>
            <a:pPr marL="0" lvl="0"/>
            <a:r>
              <a:rPr lang="nl-BE" sz="2400" dirty="0"/>
              <a:t>Welcome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3ECE60-62D1-CBCB-7A98-BB83004E1FB5}"/>
              </a:ext>
            </a:extLst>
          </p:cNvPr>
          <p:cNvSpPr txBox="1"/>
          <p:nvPr/>
        </p:nvSpPr>
        <p:spPr>
          <a:xfrm>
            <a:off x="797859" y="1219200"/>
            <a:ext cx="10811435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nl-NL" b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Master </a:t>
            </a:r>
            <a:r>
              <a:rPr lang="nl-NL" b="1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students</a:t>
            </a:r>
            <a:r>
              <a:rPr lang="nl-NL" b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re-</a:t>
            </a:r>
            <a:r>
              <a:rPr lang="nl-NL" b="1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enrolling</a:t>
            </a:r>
            <a:r>
              <a:rPr lang="nl-NL" b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in </a:t>
            </a:r>
            <a:r>
              <a:rPr lang="nl-NL" b="1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the</a:t>
            </a:r>
            <a:r>
              <a:rPr lang="nl-NL" b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NL" b="1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programme</a:t>
            </a:r>
            <a:endParaRPr lang="nl-NL" b="1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342900" indent="-342900">
              <a:buAutoNum type="arabicPeriod"/>
            </a:pPr>
            <a:endParaRPr lang="nl-NL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Aanmelding en inschrijving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Inschrijvingsgeld en beurzen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Studieplan (gecombineerd inschrijven en gevolgen voor het studieplan)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Deliberatie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Reflexstatuut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Les-en examenroosters en tweede zittijd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Kalender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Diploma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Andere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endParaRPr lang="nl-NL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925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EFD31-366A-8819-2A88-9033B027C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16C6FBD7-7361-E23D-5EDE-D99F797FAE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Faculty of Engineering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966B97B-9414-1A5B-49B9-F054A6F200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12-8-2025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11" name="Titel 27">
            <a:extLst>
              <a:ext uri="{FF2B5EF4-FFF2-40B4-BE49-F238E27FC236}">
                <a16:creationId xmlns:a16="http://schemas.microsoft.com/office/drawing/2014/main" id="{D2F85C4D-D4D8-C868-B76F-3E2BDFCB3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39163"/>
            <a:ext cx="2208472" cy="313350"/>
          </a:xfrm>
        </p:spPr>
        <p:txBody>
          <a:bodyPr/>
          <a:lstStyle/>
          <a:p>
            <a:pPr marL="0"/>
            <a:r>
              <a:rPr lang="nl-NL" sz="2000" dirty="0">
                <a:solidFill>
                  <a:schemeClr val="accent1"/>
                </a:solidFill>
              </a:rPr>
              <a:t>Re-</a:t>
            </a:r>
            <a:r>
              <a:rPr lang="nl-NL" sz="2000" dirty="0" err="1">
                <a:solidFill>
                  <a:schemeClr val="accent1"/>
                </a:solidFill>
              </a:rPr>
              <a:t>enrolment</a:t>
            </a:r>
            <a:endParaRPr lang="nl-NL" sz="2000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37B1E9-36DE-6BA9-CEFB-8220DD1511DF}"/>
              </a:ext>
            </a:extLst>
          </p:cNvPr>
          <p:cNvSpPr txBox="1"/>
          <p:nvPr/>
        </p:nvSpPr>
        <p:spPr>
          <a:xfrm>
            <a:off x="797859" y="1219200"/>
            <a:ext cx="1081143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You are invited to complete your re-enrolment at VUB following the normal procedure</a:t>
            </a:r>
          </a:p>
          <a:p>
            <a:endParaRPr lang="en-US" sz="1800" b="0" i="0" dirty="0">
              <a:solidFill>
                <a:schemeClr val="accent1"/>
              </a:solidFill>
              <a:effectLst/>
              <a:latin typeface="Verdana" charset="0"/>
              <a:ea typeface="Verdana" charset="0"/>
              <a:cs typeface="Verdana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You are registered as a guest student at ULB as soon as your re-enrolment is complete, this registration is done automatically</a:t>
            </a:r>
          </a:p>
          <a:p>
            <a:endParaRPr lang="en-US" sz="1800" b="0" i="0" dirty="0">
              <a:solidFill>
                <a:schemeClr val="accent1"/>
              </a:solidFill>
              <a:effectLst/>
              <a:latin typeface="Verdana" charset="0"/>
              <a:ea typeface="Verdana" charset="0"/>
              <a:cs typeface="Verdana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Deadline: please do so as soon as possible in order to avoid delays in </a:t>
            </a:r>
            <a:r>
              <a:rPr lang="en-US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september</a:t>
            </a:r>
            <a:endParaRPr lang="en-US" sz="1800" b="0" i="0" dirty="0">
              <a:solidFill>
                <a:srgbClr val="2F5496"/>
              </a:solidFill>
              <a:effectLst/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endParaRPr lang="nl-NL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19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11FA6-F497-5C42-4084-86F704969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F64C9C40-6F11-626B-974B-3B6AF47EB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Faculty of Engineering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068E6CC-06B8-3D62-2C71-A3EC12A30E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12-8-2025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11" name="Titel 27">
            <a:extLst>
              <a:ext uri="{FF2B5EF4-FFF2-40B4-BE49-F238E27FC236}">
                <a16:creationId xmlns:a16="http://schemas.microsoft.com/office/drawing/2014/main" id="{509E9258-3A8B-0DFD-75B3-EE9A7DE8C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39163"/>
            <a:ext cx="2208472" cy="313350"/>
          </a:xfrm>
        </p:spPr>
        <p:txBody>
          <a:bodyPr/>
          <a:lstStyle/>
          <a:p>
            <a:pPr marL="0"/>
            <a:r>
              <a:rPr lang="nl-NL" sz="2000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Re-</a:t>
            </a:r>
            <a:r>
              <a:rPr lang="nl-NL" sz="2000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enrolment</a:t>
            </a:r>
            <a:endParaRPr lang="nl-NL" sz="2000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2256C-BF94-475C-E78C-E1C1ADE09C30}"/>
              </a:ext>
            </a:extLst>
          </p:cNvPr>
          <p:cNvSpPr txBox="1"/>
          <p:nvPr/>
        </p:nvSpPr>
        <p:spPr>
          <a:xfrm>
            <a:off x="797859" y="1219200"/>
            <a:ext cx="10811435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u="sng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What</a:t>
            </a:r>
            <a:r>
              <a:rPr lang="nl-NL" u="sng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does </a:t>
            </a:r>
            <a:r>
              <a:rPr lang="nl-NL" u="sng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this</a:t>
            </a:r>
            <a:r>
              <a:rPr lang="nl-NL" u="sng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NL" u="sng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mean</a:t>
            </a:r>
            <a:r>
              <a:rPr lang="nl-NL" u="sng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NL" u="sng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for</a:t>
            </a:r>
            <a:r>
              <a:rPr lang="nl-NL" u="sng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NL" u="sng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you</a:t>
            </a:r>
            <a:r>
              <a:rPr lang="nl-NL" u="sng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as a student?</a:t>
            </a:r>
          </a:p>
          <a:p>
            <a:endParaRPr lang="nl-NL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Same </a:t>
            </a:r>
            <a:r>
              <a:rPr lang="nl-NL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situation</a:t>
            </a: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as in 24-25:</a:t>
            </a:r>
          </a:p>
          <a:p>
            <a:b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Access </a:t>
            </a:r>
            <a:r>
              <a:rPr lang="nl-NL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to</a:t>
            </a: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NL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both</a:t>
            </a: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NL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learning</a:t>
            </a: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platforms: UV (VUB) </a:t>
            </a:r>
            <a:r>
              <a:rPr lang="nl-NL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and</a:t>
            </a: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Canvas (ULB)</a:t>
            </a:r>
            <a:b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Student card </a:t>
            </a:r>
            <a:r>
              <a:rPr lang="nl-NL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from</a:t>
            </a: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NL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both</a:t>
            </a: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NL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institutions</a:t>
            </a:r>
            <a:b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Access </a:t>
            </a:r>
            <a:r>
              <a:rPr lang="nl-NL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to</a:t>
            </a: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NL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all</a:t>
            </a: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campus </a:t>
            </a:r>
            <a:r>
              <a:rPr lang="nl-NL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facilities</a:t>
            </a: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 at </a:t>
            </a:r>
            <a:r>
              <a:rPr lang="nl-NL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both</a:t>
            </a: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NL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universities</a:t>
            </a: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(</a:t>
            </a:r>
            <a:r>
              <a:rPr lang="nl-NL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libraries</a:t>
            </a: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, restaurants, etc.)</a:t>
            </a:r>
            <a:b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</a:br>
            <a:endParaRPr lang="nl-NL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nl-NL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You</a:t>
            </a: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NL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will</a:t>
            </a: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NL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receive</a:t>
            </a: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 courses </a:t>
            </a:r>
            <a:r>
              <a:rPr lang="nl-NL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taught</a:t>
            </a: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NL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by</a:t>
            </a: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NL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both</a:t>
            </a: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VUB </a:t>
            </a:r>
            <a:r>
              <a:rPr lang="nl-NL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and</a:t>
            </a: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ULB professors,</a:t>
            </a:r>
            <a:b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nl-NL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delivered</a:t>
            </a: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in English on </a:t>
            </a:r>
            <a:r>
              <a:rPr lang="nl-NL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both</a:t>
            </a: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NL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campuses</a:t>
            </a:r>
            <a:r>
              <a:rPr lang="nl-NL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.</a:t>
            </a:r>
          </a:p>
          <a:p>
            <a:endParaRPr lang="nl-NL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endParaRPr lang="nl-NL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788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F3CFA-DC56-4166-2ABD-3F53068E4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3773FE3-7C2F-EDBF-626F-587E3B6949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Faculty of Engineering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8888302-C4B7-1E69-9709-294A947C89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12-8-2025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11" name="Titel 27">
            <a:extLst>
              <a:ext uri="{FF2B5EF4-FFF2-40B4-BE49-F238E27FC236}">
                <a16:creationId xmlns:a16="http://schemas.microsoft.com/office/drawing/2014/main" id="{A7717193-03C8-FA00-596D-D2FF176F8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39163"/>
            <a:ext cx="1820545" cy="313350"/>
          </a:xfrm>
        </p:spPr>
        <p:txBody>
          <a:bodyPr/>
          <a:lstStyle/>
          <a:p>
            <a:pPr marL="0"/>
            <a:r>
              <a:rPr lang="nl-NL" sz="2000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Tuition</a:t>
            </a:r>
            <a:r>
              <a:rPr lang="nl-NL" sz="2000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fee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DBF1C1-F7FF-A070-D9F1-DAEFDBA0BF2F}"/>
              </a:ext>
            </a:extLst>
          </p:cNvPr>
          <p:cNvSpPr txBox="1"/>
          <p:nvPr/>
        </p:nvSpPr>
        <p:spPr>
          <a:xfrm>
            <a:off x="797859" y="1219200"/>
            <a:ext cx="10811435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BE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You will be asked to pay the tuition fee at VUB</a:t>
            </a:r>
          </a:p>
          <a:p>
            <a:endParaRPr lang="nl-BE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nl-BE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For more information on this fee, please consult: </a:t>
            </a:r>
          </a:p>
          <a:p>
            <a:r>
              <a:rPr lang="nl-BE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  <a:hlinkClick r:id="rId3"/>
              </a:rPr>
              <a:t>https://www.vub.be/en/studying-vub/practical-info-for-students/how-much-does-studying-cost/tuition-fees</a:t>
            </a:r>
            <a:endParaRPr lang="nl-BE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endParaRPr lang="nl-BE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nl-BE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Beursstudent? Volg dezelfde procedure als in 24-25</a:t>
            </a:r>
          </a:p>
          <a:p>
            <a:endParaRPr lang="nl-BE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endParaRPr lang="nl-NL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929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1253E-E19B-46C9-BC3D-C72B69AC9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F16EF6B1-4CC6-6736-B2E2-BBE5D41B2F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Faculty of Engineering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07AB15B-67C8-A9A6-DB96-0C73E04484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12-8-2025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11" name="Titel 27">
            <a:extLst>
              <a:ext uri="{FF2B5EF4-FFF2-40B4-BE49-F238E27FC236}">
                <a16:creationId xmlns:a16="http://schemas.microsoft.com/office/drawing/2014/main" id="{E9E85F75-76A0-869B-2313-D854CC843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39163"/>
            <a:ext cx="1856067" cy="313350"/>
          </a:xfrm>
        </p:spPr>
        <p:txBody>
          <a:bodyPr/>
          <a:lstStyle/>
          <a:p>
            <a:pPr marL="0"/>
            <a:r>
              <a:rPr lang="nl-NL" sz="2000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Study</a:t>
            </a:r>
            <a:r>
              <a:rPr lang="nl-NL" sz="2000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NL" sz="2000" dirty="0" err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path</a:t>
            </a:r>
            <a:r>
              <a:rPr lang="nl-NL" sz="2000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C0B020-6A49-8B9A-CBC3-A1FEE4C38A5D}"/>
              </a:ext>
            </a:extLst>
          </p:cNvPr>
          <p:cNvSpPr txBox="1"/>
          <p:nvPr/>
        </p:nvSpPr>
        <p:spPr>
          <a:xfrm>
            <a:off x="797859" y="1219200"/>
            <a:ext cx="10811435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BE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The same procedures and deadlines as in 24-25 apply in 25-26.</a:t>
            </a:r>
          </a:p>
          <a:p>
            <a:pPr algn="l"/>
            <a:endParaRPr lang="nl-BE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285750" indent="-285750" algn="l">
              <a:buFontTx/>
              <a:buChar char="-"/>
            </a:pPr>
            <a:r>
              <a:rPr lang="nl-BE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Registration of courses</a:t>
            </a:r>
          </a:p>
          <a:p>
            <a:pPr marL="285750" indent="-285750" algn="l">
              <a:buFontTx/>
              <a:buChar char="-"/>
            </a:pPr>
            <a:r>
              <a:rPr lang="nl-BE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Request of exemptions</a:t>
            </a:r>
          </a:p>
          <a:p>
            <a:pPr marL="285750" indent="-285750" algn="l">
              <a:buFontTx/>
              <a:buChar char="-"/>
            </a:pPr>
            <a:r>
              <a:rPr lang="nl-BE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Request of electives outside the programme</a:t>
            </a:r>
          </a:p>
          <a:p>
            <a:pPr marL="285750" indent="-285750" algn="l">
              <a:buFontTx/>
              <a:buChar char="-"/>
            </a:pPr>
            <a:r>
              <a:rPr lang="nl-BE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Absence of force majeure policy during a mandatory class or exam</a:t>
            </a:r>
          </a:p>
          <a:p>
            <a:pPr marL="285750" indent="-285750" algn="l">
              <a:buFontTx/>
              <a:buChar char="-"/>
            </a:pPr>
            <a:r>
              <a:rPr lang="nl-BE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Internal appeal procedure</a:t>
            </a:r>
          </a:p>
          <a:p>
            <a:pPr marL="285750" indent="-285750" algn="l">
              <a:buFontTx/>
              <a:buChar char="-"/>
            </a:pPr>
            <a:r>
              <a:rPr lang="nl-BE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Reasonable flexibility status</a:t>
            </a:r>
          </a:p>
          <a:p>
            <a:pPr marL="285750" indent="-285750" algn="l">
              <a:buFontTx/>
              <a:buChar char="-"/>
            </a:pPr>
            <a:r>
              <a:rPr lang="nl-BE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Class and exam schedules</a:t>
            </a:r>
          </a:p>
          <a:p>
            <a:pPr marL="285750" indent="-285750" algn="l">
              <a:buFontTx/>
              <a:buChar char="-"/>
            </a:pPr>
            <a:r>
              <a:rPr lang="nl-BE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Deliberation rules, transcript of records, diploma</a:t>
            </a:r>
          </a:p>
          <a:p>
            <a:pPr algn="l"/>
            <a:endParaRPr lang="nl-BE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l"/>
            <a:r>
              <a:rPr lang="nl-BE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Questions? Need help? You can consult the study path counsellor or the faculty secretariat</a:t>
            </a:r>
          </a:p>
          <a:p>
            <a:pPr algn="l"/>
            <a:endParaRPr lang="nl-BE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l"/>
            <a:r>
              <a:rPr lang="nl-BE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Class and </a:t>
            </a:r>
          </a:p>
          <a:p>
            <a:pPr algn="l"/>
            <a:endParaRPr lang="nl-NL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endParaRPr lang="nl-NL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096692"/>
      </p:ext>
    </p:extLst>
  </p:cSld>
  <p:clrMapOvr>
    <a:masterClrMapping/>
  </p:clrMapOvr>
</p:sld>
</file>

<file path=ppt/theme/theme1.xml><?xml version="1.0" encoding="utf-8"?>
<a:theme xmlns:a="http://schemas.openxmlformats.org/drawingml/2006/main" name="1 VUB THEME">
  <a:themeElements>
    <a:clrScheme name="VUB 20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39F"/>
      </a:accent1>
      <a:accent2>
        <a:srgbClr val="FF6600"/>
      </a:accent2>
      <a:accent3>
        <a:srgbClr val="E7E6E5"/>
      </a:accent3>
      <a:accent4>
        <a:srgbClr val="4B4B4B"/>
      </a:accent4>
      <a:accent5>
        <a:srgbClr val="577EC1"/>
      </a:accent5>
      <a:accent6>
        <a:srgbClr val="FFAA8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44450">
          <a:solidFill>
            <a:srgbClr val="0033A0"/>
          </a:solidFill>
        </a:ln>
      </a:spPr>
      <a:bodyPr rtlCol="0" anchor="ctr"/>
      <a:lstStyle>
        <a:defPPr algn="ctr">
          <a:defRPr sz="1600" dirty="0" err="1" smtClean="0">
            <a:solidFill>
              <a:srgbClr val="0033A0"/>
            </a:solidFill>
            <a:latin typeface="Verdana" charset="0"/>
            <a:ea typeface="Verdana" charset="0"/>
            <a:cs typeface="Verdana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lumMod val="50000"/>
              <a:lumOff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mtClean="0">
            <a:solidFill>
              <a:srgbClr val="0033A0"/>
            </a:solidFill>
            <a:latin typeface="Verdana" charset="0"/>
            <a:ea typeface="Verdana" charset="0"/>
            <a:cs typeface="Verdan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UB-tmp2017" id="{10DC50E6-1B59-A244-B26B-E5A459B5CBCA}" vid="{6CBD3AA6-F9C4-3943-A482-D8B422AB87A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48a3ab-0a71-4502-870a-78ff9b1fbfc0">
      <Terms xmlns="http://schemas.microsoft.com/office/infopath/2007/PartnerControls"/>
    </lcf76f155ced4ddcb4097134ff3c332f>
    <TaxCatchAll xmlns="232e48a4-996a-4688-951c-c513fbc1255c" xsi:nil="true"/>
    <SharedWithUsers xmlns="232e48a4-996a-4688-951c-c513fbc1255c">
      <UserInfo>
        <DisplayName>Heidi OTTEVAERE</DisplayName>
        <AccountId>46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9264446A3AE489129FAB3C6AA9007" ma:contentTypeVersion="17" ma:contentTypeDescription="Create a new document." ma:contentTypeScope="" ma:versionID="5f4cc0fbe1a4ac7fcf13cc4b6ec04512">
  <xsd:schema xmlns:xsd="http://www.w3.org/2001/XMLSchema" xmlns:xs="http://www.w3.org/2001/XMLSchema" xmlns:p="http://schemas.microsoft.com/office/2006/metadata/properties" xmlns:ns2="232e48a4-996a-4688-951c-c513fbc1255c" xmlns:ns3="c748a3ab-0a71-4502-870a-78ff9b1fbfc0" targetNamespace="http://schemas.microsoft.com/office/2006/metadata/properties" ma:root="true" ma:fieldsID="e1b800193f625488ad1e5c33ef4c216c" ns2:_="" ns3:_="">
    <xsd:import namespace="232e48a4-996a-4688-951c-c513fbc1255c"/>
    <xsd:import namespace="c748a3ab-0a71-4502-870a-78ff9b1fbfc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2e48a4-996a-4688-951c-c513fbc125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5067999-9e1e-4ff5-8b49-1c4583c5fd81}" ma:internalName="TaxCatchAll" ma:showField="CatchAllData" ma:web="232e48a4-996a-4688-951c-c513fbc125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48a3ab-0a71-4502-870a-78ff9b1fbf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0a49bc4-c9e0-412a-b7e2-852193553b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6C77FA-39CA-4D1F-B089-76C1E0BDA0D8}">
  <ds:schemaRefs>
    <ds:schemaRef ds:uri="http://schemas.openxmlformats.org/package/2006/metadata/core-properties"/>
    <ds:schemaRef ds:uri="http://purl.org/dc/elements/1.1/"/>
    <ds:schemaRef ds:uri="232e48a4-996a-4688-951c-c513fbc1255c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c748a3ab-0a71-4502-870a-78ff9b1fbfc0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F0F3CE8-A06F-430A-8963-469A40EE7B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28A0B7-2B1E-4691-889C-B1D6D65A2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2e48a4-996a-4688-951c-c513fbc1255c"/>
    <ds:schemaRef ds:uri="c748a3ab-0a71-4502-870a-78ff9b1fbf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4201</TotalTime>
  <Words>717</Words>
  <Application>Microsoft Office PowerPoint</Application>
  <PresentationFormat>Breedbeeld</PresentationFormat>
  <Paragraphs>179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LucidaGrande</vt:lpstr>
      <vt:lpstr>Verdana</vt:lpstr>
      <vt:lpstr>1 VUB THEME</vt:lpstr>
      <vt:lpstr>faculteit Ingenieurswetenschappen</vt:lpstr>
      <vt:lpstr>Welcome</vt:lpstr>
      <vt:lpstr>Welcome</vt:lpstr>
      <vt:lpstr>Welcome</vt:lpstr>
      <vt:lpstr>Welcome</vt:lpstr>
      <vt:lpstr>Re-enrolment</vt:lpstr>
      <vt:lpstr>Re-enrolment</vt:lpstr>
      <vt:lpstr>Tuition fee</vt:lpstr>
      <vt:lpstr>Study path </vt:lpstr>
      <vt:lpstr>Calendar </vt:lpstr>
      <vt:lpstr>Other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FACIR Ingenieurswetenschappen</dc:title>
  <dc:creator>Heidi OTTEVAERE</dc:creator>
  <cp:lastModifiedBy>Bronte Liekens</cp:lastModifiedBy>
  <cp:revision>272</cp:revision>
  <dcterms:created xsi:type="dcterms:W3CDTF">2021-02-21T21:00:22Z</dcterms:created>
  <dcterms:modified xsi:type="dcterms:W3CDTF">2025-08-12T13:16:03Z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0x010100E149264446A3AE489129FAB3C6AA9007</vt:lpwstr>
  </property>
  <property fmtid="{D5CDD505-2E9C-101B-9397-08002B2CF9AE}" name="MediaServiceImageTags" pid="3">
    <vt:lpwstr/>
  </property>
  <property fmtid="{D5CDD505-2E9C-101B-9397-08002B2CF9AE}" name="NXPowerLiteLastOptimized" pid="4">
    <vt:lpwstr>1428790</vt:lpwstr>
  </property>
  <property fmtid="{D5CDD505-2E9C-101B-9397-08002B2CF9AE}" name="NXPowerLiteSettings" pid="5">
    <vt:lpwstr>F7000400038000</vt:lpwstr>
  </property>
  <property fmtid="{D5CDD505-2E9C-101B-9397-08002B2CF9AE}" name="NXPowerLiteVersion" pid="6">
    <vt:lpwstr>S10.9.0</vt:lpwstr>
  </property>
</Properties>
</file>