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27"/>
  </p:notesMasterIdLst>
  <p:handoutMasterIdLst>
    <p:handoutMasterId r:id="rId28"/>
  </p:handoutMasterIdLst>
  <p:sldIdLst>
    <p:sldId id="303" r:id="rId5"/>
    <p:sldId id="518" r:id="rId6"/>
    <p:sldId id="519" r:id="rId7"/>
    <p:sldId id="522" r:id="rId8"/>
    <p:sldId id="520" r:id="rId9"/>
    <p:sldId id="521" r:id="rId10"/>
    <p:sldId id="523" r:id="rId11"/>
    <p:sldId id="524" r:id="rId12"/>
    <p:sldId id="525" r:id="rId13"/>
    <p:sldId id="527" r:id="rId14"/>
    <p:sldId id="528" r:id="rId15"/>
    <p:sldId id="531" r:id="rId16"/>
    <p:sldId id="529" r:id="rId17"/>
    <p:sldId id="530" r:id="rId18"/>
    <p:sldId id="533" r:id="rId19"/>
    <p:sldId id="535" r:id="rId20"/>
    <p:sldId id="536" r:id="rId21"/>
    <p:sldId id="537" r:id="rId22"/>
    <p:sldId id="538" r:id="rId23"/>
    <p:sldId id="539" r:id="rId24"/>
    <p:sldId id="534" r:id="rId25"/>
    <p:sldId id="319" r:id="rId26"/>
  </p:sldIdLst>
  <p:sldSz cx="12192000" cy="6858000"/>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2" userDrawn="1">
          <p15:clr>
            <a:srgbClr val="A4A3A4"/>
          </p15:clr>
        </p15:guide>
        <p15:guide id="2" pos="3840">
          <p15:clr>
            <a:srgbClr val="A4A3A4"/>
          </p15:clr>
        </p15:guide>
        <p15:guide id="3" pos="325" userDrawn="1">
          <p15:clr>
            <a:srgbClr val="A4A3A4"/>
          </p15:clr>
        </p15:guide>
        <p15:guide id="4" pos="461" userDrawn="1">
          <p15:clr>
            <a:srgbClr val="A4A3A4"/>
          </p15:clr>
        </p15:guide>
        <p15:guide id="5" orient="horz" pos="686"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839731-2649-6880-6526-6227C7A56D7E}" name="Eugenia MARCHETTI" initials="EM" userId="S::Eugenia.Marchetti@vub.be::8aaa254f-8aae-4db8-98fd-f829cea6fa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t Croonenborghs" initials="BC" lastIdx="1" clrIdx="0"/>
  <p:cmAuthor id="2" name="Bart Croonenborghs" initials="BC [2]" lastIdx="1" clrIdx="1"/>
  <p:cmAuthor id="3" name="Bart Croonenborghs" initials="BC [3]" lastIdx="1" clrIdx="2"/>
  <p:cmAuthor id="4" name="Bart Croonenborghs" initials="BC [4]" lastIdx="1" clrIdx="3"/>
  <p:cmAuthor id="5" name="Bart Croonenborghs" initials="BC [5]" lastIdx="1" clrIdx="4"/>
  <p:cmAuthor id="6" name="Bart Croonenborghs" initials="B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F"/>
    <a:srgbClr val="FF5000"/>
    <a:srgbClr val="FCFBC1"/>
    <a:srgbClr val="B8EEBB"/>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76" autoAdjust="0"/>
    <p:restoredTop sz="79287" autoAdjust="0"/>
  </p:normalViewPr>
  <p:slideViewPr>
    <p:cSldViewPr snapToGrid="0">
      <p:cViewPr varScale="1">
        <p:scale>
          <a:sx n="90" d="100"/>
          <a:sy n="90" d="100"/>
        </p:scale>
        <p:origin x="90" y="456"/>
      </p:cViewPr>
      <p:guideLst>
        <p:guide orient="horz" pos="3362"/>
        <p:guide pos="3840"/>
        <p:guide pos="325"/>
        <p:guide pos="461"/>
        <p:guide orient="horz" pos="686"/>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99333" y="391000"/>
            <a:ext cx="2675000" cy="391000"/>
          </a:xfrm>
          <a:prstGeom prst="rect">
            <a:avLst/>
          </a:prstGeom>
        </p:spPr>
        <p:txBody>
          <a:bodyPr vert="horz" lIns="90000" tIns="45720" rIns="91440" bIns="45720" rtlCol="0"/>
          <a:lstStyle>
            <a:lvl1pPr algn="l">
              <a:defRPr sz="1200"/>
            </a:lvl1pPr>
          </a:lstStyle>
          <a:p>
            <a:r>
              <a:rPr lang="nl-NL">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568450" y="391000"/>
            <a:ext cx="2675000" cy="391000"/>
          </a:xfrm>
          <a:prstGeom prst="rect">
            <a:avLst/>
          </a:prstGeom>
        </p:spPr>
        <p:txBody>
          <a:bodyPr vert="horz" lIns="90000" tIns="45720" rIns="91440" bIns="45720" rtlCol="0" anchor="ctr" anchorCtr="0"/>
          <a:lstStyle>
            <a:lvl1pPr algn="r">
              <a:defRPr sz="1200"/>
            </a:lvl1pPr>
          </a:lstStyle>
          <a:p>
            <a:fld id="{C4CD8FED-05CD-E64B-9968-2D08B3C82605}" type="datetime1">
              <a:rPr lang="nl-BE" smtClean="0">
                <a:solidFill>
                  <a:srgbClr val="FF5000"/>
                </a:solidFill>
              </a:rPr>
              <a:t>12/08/2025</a:t>
            </a:fld>
            <a:endParaRPr lang="nl-NL">
              <a:solidFill>
                <a:srgbClr val="FF5000"/>
              </a:solidFill>
            </a:endParaRPr>
          </a:p>
        </p:txBody>
      </p:sp>
      <p:sp>
        <p:nvSpPr>
          <p:cNvPr id="4" name="Tijdelijke aanduiding voor voettekst 3"/>
          <p:cNvSpPr>
            <a:spLocks noGrp="1"/>
          </p:cNvSpPr>
          <p:nvPr>
            <p:ph type="ftr" sz="quarter" idx="2"/>
          </p:nvPr>
        </p:nvSpPr>
        <p:spPr>
          <a:xfrm>
            <a:off x="499334" y="9241475"/>
            <a:ext cx="2944283" cy="391000"/>
          </a:xfrm>
          <a:prstGeom prst="rect">
            <a:avLst/>
          </a:prstGeom>
        </p:spPr>
        <p:txBody>
          <a:bodyPr vert="horz" lIns="91440" tIns="45720" rIns="91440" bIns="45720" rtlCol="0" anchor="ctr" anchorCtr="0"/>
          <a:lstStyle>
            <a:lvl1pPr algn="l">
              <a:defRPr sz="1200"/>
            </a:lvl1pPr>
          </a:lstStyle>
          <a:p>
            <a:r>
              <a:rPr lang="nl-NL">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568450" y="9239330"/>
            <a:ext cx="2675000" cy="391000"/>
          </a:xfrm>
          <a:prstGeom prst="rect">
            <a:avLst/>
          </a:prstGeom>
        </p:spPr>
        <p:txBody>
          <a:bodyPr vert="horz" lIns="91440" tIns="45720" rIns="91440" bIns="45720" rtlCol="0" anchor="ctr" anchorCtr="0"/>
          <a:lstStyle>
            <a:lvl1pPr algn="r">
              <a:defRPr sz="1200"/>
            </a:lvl1pPr>
          </a:lstStyle>
          <a:p>
            <a:fld id="{B2B4E666-D715-AD48-99EC-80D1C3222789}" type="slidenum">
              <a:rPr lang="nl-NL" smtClean="0">
                <a:solidFill>
                  <a:srgbClr val="0033A0"/>
                </a:solidFill>
              </a:rPr>
              <a:t>‹nr.›</a:t>
            </a:fld>
            <a:endParaRPr lang="nl-NL">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77667" y="586500"/>
            <a:ext cx="2675000" cy="391000"/>
          </a:xfrm>
          <a:prstGeom prst="rect">
            <a:avLst/>
          </a:prstGeom>
          <a:solidFill>
            <a:srgbClr val="0033A0"/>
          </a:solidFill>
        </p:spPr>
        <p:txBody>
          <a:bodyPr vert="horz" lIns="90000" tIns="45720" rIns="91440" bIns="45720" rtlCol="0" anchor="ctr" anchorCtr="0"/>
          <a:lstStyle>
            <a:lvl1pPr algn="l">
              <a:defRPr sz="12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504250" y="586500"/>
            <a:ext cx="2675000" cy="391000"/>
          </a:xfrm>
          <a:prstGeom prst="rect">
            <a:avLst/>
          </a:prstGeom>
        </p:spPr>
        <p:txBody>
          <a:bodyPr vert="horz" lIns="90000" tIns="45720" rIns="91440" bIns="45720" rtlCol="0" anchor="ctr" anchorCtr="0"/>
          <a:lstStyle>
            <a:lvl1pPr algn="r">
              <a:defRPr sz="900">
                <a:solidFill>
                  <a:srgbClr val="0033A0"/>
                </a:solidFill>
                <a:latin typeface="Verdana" charset="0"/>
                <a:ea typeface="Verdana" charset="0"/>
                <a:cs typeface="Verdana" charset="0"/>
              </a:defRPr>
            </a:lvl1pPr>
          </a:lstStyle>
          <a:p>
            <a:fld id="{ECBD4361-0679-254E-8386-CB90F2692ABF}" type="datetime1">
              <a:rPr lang="nl-BE" smtClean="0"/>
              <a:t>12/08/2025</a:t>
            </a:fld>
            <a:endParaRPr lang="nl-NL"/>
          </a:p>
        </p:txBody>
      </p:sp>
      <p:sp>
        <p:nvSpPr>
          <p:cNvPr id="4" name="Tijdelijke aanduiding voor dia-afbeelding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13333" y="8993000"/>
            <a:ext cx="2675000" cy="391000"/>
          </a:xfrm>
          <a:prstGeom prst="rect">
            <a:avLst/>
          </a:prstGeom>
        </p:spPr>
        <p:txBody>
          <a:bodyPr vert="horz" lIns="90000" tIns="45720" rIns="91440" bIns="45720" rtlCol="0" anchor="ctr" anchorCtr="0"/>
          <a:lstStyle>
            <a:lvl1pPr algn="l">
              <a:defRPr sz="1000">
                <a:solidFill>
                  <a:srgbClr val="FF5000"/>
                </a:solidFill>
                <a:latin typeface="Verdana" charset="0"/>
                <a:ea typeface="Verdana" charset="0"/>
                <a:cs typeface="Verdana" charset="0"/>
              </a:defRPr>
            </a:lvl1pPr>
          </a:lstStyle>
          <a:p>
            <a:r>
              <a:rPr lang="nl-NL"/>
              <a:t>Voet</a:t>
            </a:r>
          </a:p>
        </p:txBody>
      </p:sp>
      <p:sp>
        <p:nvSpPr>
          <p:cNvPr id="7" name="Tijdelijke aanduiding voor dianummer 6"/>
          <p:cNvSpPr>
            <a:spLocks noGrp="1"/>
          </p:cNvSpPr>
          <p:nvPr>
            <p:ph type="sldNum" sz="quarter" idx="5"/>
          </p:nvPr>
        </p:nvSpPr>
        <p:spPr>
          <a:xfrm>
            <a:off x="3504250" y="8993000"/>
            <a:ext cx="2675000" cy="391000"/>
          </a:xfrm>
          <a:prstGeom prst="rect">
            <a:avLst/>
          </a:prstGeom>
        </p:spPr>
        <p:txBody>
          <a:bodyPr vert="horz" lIns="90000" tIns="45720" rIns="91440" bIns="45720"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‹nr.›</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9C4C1A21-712E-4041-B8F8-EBAA8AEA8BB9}" type="datetime1">
              <a:rPr lang="nl-BE" smtClean="0"/>
              <a:t>12/08/2025</a:t>
            </a:fld>
            <a:endParaRPr lang="nl-NL"/>
          </a:p>
        </p:txBody>
      </p:sp>
      <p:sp>
        <p:nvSpPr>
          <p:cNvPr id="6" name="Tijdelijke aanduiding voor voettekst 5"/>
          <p:cNvSpPr>
            <a:spLocks noGrp="1"/>
          </p:cNvSpPr>
          <p:nvPr>
            <p:ph type="ftr" sz="quarter" idx="12"/>
          </p:nvPr>
        </p:nvSpPr>
        <p:spPr/>
        <p:txBody>
          <a:bodyPr/>
          <a:lstStyle/>
          <a:p>
            <a:r>
              <a:rPr lang="nl-NL"/>
              <a:t>Voet</a:t>
            </a:r>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1</a:t>
            </a:fld>
            <a:endParaRPr lang="nl-NL"/>
          </a:p>
        </p:txBody>
      </p:sp>
    </p:spTree>
    <p:extLst>
      <p:ext uri="{BB962C8B-B14F-4D97-AF65-F5344CB8AC3E}">
        <p14:creationId xmlns:p14="http://schemas.microsoft.com/office/powerpoint/2010/main" val="107619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9923-42BA-CBE6-7957-D552B9A6A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D745E-772A-49A2-E8E4-9A3C28A09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B71E3-68BC-B4B0-D169-CFE7C5F2455C}"/>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427AEDC-72A0-DA89-4CD1-DF91F0825C01}"/>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7C7B5FBA-9875-475B-BE0C-5A248D33310E}"/>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916B6835-747F-51A3-9DAF-CFCD93B937A1}"/>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4DC0C8A2-E2C3-5D1A-758D-7F54B55B6BBB}"/>
              </a:ext>
            </a:extLst>
          </p:cNvPr>
          <p:cNvSpPr>
            <a:spLocks noGrp="1"/>
          </p:cNvSpPr>
          <p:nvPr>
            <p:ph type="sldNum" sz="quarter" idx="13"/>
          </p:nvPr>
        </p:nvSpPr>
        <p:spPr/>
        <p:txBody>
          <a:bodyPr/>
          <a:lstStyle/>
          <a:p>
            <a:fld id="{9FDDC29C-F309-0C44-B1DF-48E28FDE6E46}" type="slidenum">
              <a:rPr lang="nl-NL" smtClean="0"/>
              <a:pPr/>
              <a:t>10</a:t>
            </a:fld>
            <a:endParaRPr lang="nl-NL"/>
          </a:p>
        </p:txBody>
      </p:sp>
    </p:spTree>
    <p:extLst>
      <p:ext uri="{BB962C8B-B14F-4D97-AF65-F5344CB8AC3E}">
        <p14:creationId xmlns:p14="http://schemas.microsoft.com/office/powerpoint/2010/main" val="253569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0EA4-3655-4F66-EA89-7162B2008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922D-DCFC-553E-A0DA-6E8BED725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29FF1-403B-942D-4187-7BAAEC006BCB}"/>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1BEA250-AE80-328D-0835-74033295E4FC}"/>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797A49AA-9EB0-83ED-CFFE-7E0D21B60121}"/>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77911DCA-774A-2151-1A0B-0A54536FBAA1}"/>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5EE4382A-F9F6-2705-25BC-EA473F5A563C}"/>
              </a:ext>
            </a:extLst>
          </p:cNvPr>
          <p:cNvSpPr>
            <a:spLocks noGrp="1"/>
          </p:cNvSpPr>
          <p:nvPr>
            <p:ph type="sldNum" sz="quarter" idx="13"/>
          </p:nvPr>
        </p:nvSpPr>
        <p:spPr/>
        <p:txBody>
          <a:bodyPr/>
          <a:lstStyle/>
          <a:p>
            <a:fld id="{9FDDC29C-F309-0C44-B1DF-48E28FDE6E46}" type="slidenum">
              <a:rPr lang="nl-NL" smtClean="0"/>
              <a:pPr/>
              <a:t>11</a:t>
            </a:fld>
            <a:endParaRPr lang="nl-NL"/>
          </a:p>
        </p:txBody>
      </p:sp>
    </p:spTree>
    <p:extLst>
      <p:ext uri="{BB962C8B-B14F-4D97-AF65-F5344CB8AC3E}">
        <p14:creationId xmlns:p14="http://schemas.microsoft.com/office/powerpoint/2010/main" val="23775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34676-52F8-B53D-C14E-3EF3A7372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2ADEE-D8C7-5354-11EB-DFA342277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24558-63A8-8623-7768-EBE3E7A77E8A}"/>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7257E169-4088-3A17-CAAC-DB3AEB281BC6}"/>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4AF771EE-9CCA-9A97-64E2-CD28E75A4988}"/>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766508EF-29C4-95B1-E474-17394A3533C8}"/>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D5CDE9D6-C40F-D1CB-6291-099EAB870B38}"/>
              </a:ext>
            </a:extLst>
          </p:cNvPr>
          <p:cNvSpPr>
            <a:spLocks noGrp="1"/>
          </p:cNvSpPr>
          <p:nvPr>
            <p:ph type="sldNum" sz="quarter" idx="13"/>
          </p:nvPr>
        </p:nvSpPr>
        <p:spPr/>
        <p:txBody>
          <a:bodyPr/>
          <a:lstStyle/>
          <a:p>
            <a:fld id="{9FDDC29C-F309-0C44-B1DF-48E28FDE6E46}" type="slidenum">
              <a:rPr lang="nl-NL" smtClean="0"/>
              <a:pPr/>
              <a:t>12</a:t>
            </a:fld>
            <a:endParaRPr lang="nl-NL"/>
          </a:p>
        </p:txBody>
      </p:sp>
    </p:spTree>
    <p:extLst>
      <p:ext uri="{BB962C8B-B14F-4D97-AF65-F5344CB8AC3E}">
        <p14:creationId xmlns:p14="http://schemas.microsoft.com/office/powerpoint/2010/main" val="99692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9CEC-311D-4536-7B20-5377E7E51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999B9-68D2-0E78-9B0A-8EE5E1EFB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B6025-4ABC-1E3B-695D-8AB0F15EF725}"/>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E6E54881-1BE7-DC86-C02B-BA61C53ECA4C}"/>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54836AD8-88BE-CA08-B552-7A6B1994AA3B}"/>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348418ED-CAB6-8280-AB6A-B704B7DA43EE}"/>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503C1B86-6738-C016-E9BF-46B638A05A83}"/>
              </a:ext>
            </a:extLst>
          </p:cNvPr>
          <p:cNvSpPr>
            <a:spLocks noGrp="1"/>
          </p:cNvSpPr>
          <p:nvPr>
            <p:ph type="sldNum" sz="quarter" idx="13"/>
          </p:nvPr>
        </p:nvSpPr>
        <p:spPr/>
        <p:txBody>
          <a:bodyPr/>
          <a:lstStyle/>
          <a:p>
            <a:fld id="{9FDDC29C-F309-0C44-B1DF-48E28FDE6E46}" type="slidenum">
              <a:rPr lang="nl-NL" smtClean="0"/>
              <a:pPr/>
              <a:t>13</a:t>
            </a:fld>
            <a:endParaRPr lang="nl-NL"/>
          </a:p>
        </p:txBody>
      </p:sp>
    </p:spTree>
    <p:extLst>
      <p:ext uri="{BB962C8B-B14F-4D97-AF65-F5344CB8AC3E}">
        <p14:creationId xmlns:p14="http://schemas.microsoft.com/office/powerpoint/2010/main" val="96732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1B2D3-83CD-FBC3-B392-EEECCA14F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437C2-F57F-5465-FC8C-3CEDE990B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68EDD-A6E6-F1D5-B1F9-7732C0498DC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77FD05E-E546-ABD8-D1D8-47047F1394E9}"/>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8E3A1748-60B0-2A3C-7BFD-E903BC29C9EB}"/>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745A7B37-744F-C447-F24D-BB8EFCE84918}"/>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CF9F149D-9E6A-712F-1D5B-603B7D6DAE89}"/>
              </a:ext>
            </a:extLst>
          </p:cNvPr>
          <p:cNvSpPr>
            <a:spLocks noGrp="1"/>
          </p:cNvSpPr>
          <p:nvPr>
            <p:ph type="sldNum" sz="quarter" idx="13"/>
          </p:nvPr>
        </p:nvSpPr>
        <p:spPr/>
        <p:txBody>
          <a:bodyPr/>
          <a:lstStyle/>
          <a:p>
            <a:fld id="{9FDDC29C-F309-0C44-B1DF-48E28FDE6E46}" type="slidenum">
              <a:rPr lang="nl-NL" smtClean="0"/>
              <a:pPr/>
              <a:t>14</a:t>
            </a:fld>
            <a:endParaRPr lang="nl-NL"/>
          </a:p>
        </p:txBody>
      </p:sp>
    </p:spTree>
    <p:extLst>
      <p:ext uri="{BB962C8B-B14F-4D97-AF65-F5344CB8AC3E}">
        <p14:creationId xmlns:p14="http://schemas.microsoft.com/office/powerpoint/2010/main" val="357365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565B-14A5-66FB-757F-B12611132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3B02E-7B3E-C2FF-EACB-70BCB1F17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2246C-FF99-58AC-CE27-0D3122396C9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7CA45A62-708D-D618-8F0D-3FABCC28BAD7}"/>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17EE20D0-57C8-2ADF-AF3F-C055E3F591CC}"/>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D2458D3C-87FA-5661-8D7F-044CCED45C83}"/>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DE19A211-27A7-9ABD-6815-634D675C5230}"/>
              </a:ext>
            </a:extLst>
          </p:cNvPr>
          <p:cNvSpPr>
            <a:spLocks noGrp="1"/>
          </p:cNvSpPr>
          <p:nvPr>
            <p:ph type="sldNum" sz="quarter" idx="13"/>
          </p:nvPr>
        </p:nvSpPr>
        <p:spPr/>
        <p:txBody>
          <a:bodyPr/>
          <a:lstStyle/>
          <a:p>
            <a:fld id="{9FDDC29C-F309-0C44-B1DF-48E28FDE6E46}" type="slidenum">
              <a:rPr lang="nl-NL" smtClean="0"/>
              <a:pPr/>
              <a:t>15</a:t>
            </a:fld>
            <a:endParaRPr lang="nl-NL"/>
          </a:p>
        </p:txBody>
      </p:sp>
    </p:spTree>
    <p:extLst>
      <p:ext uri="{BB962C8B-B14F-4D97-AF65-F5344CB8AC3E}">
        <p14:creationId xmlns:p14="http://schemas.microsoft.com/office/powerpoint/2010/main" val="383737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E7BAC-2BA3-E8FE-9193-70710EA86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3067-A2D0-85F2-C03A-5E8C20E6D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ED0F6-4087-8FE5-8064-C3A4A3091E0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6F6144A4-25E7-7611-1FF4-769AA846A110}"/>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5A2BC9D3-3040-FE89-7324-7076CFDBF559}"/>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704B66E3-965C-1F78-1348-4FACAE2DD02D}"/>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A01EAB0D-DA9F-AD59-098B-A0DEE1735000}"/>
              </a:ext>
            </a:extLst>
          </p:cNvPr>
          <p:cNvSpPr>
            <a:spLocks noGrp="1"/>
          </p:cNvSpPr>
          <p:nvPr>
            <p:ph type="sldNum" sz="quarter" idx="13"/>
          </p:nvPr>
        </p:nvSpPr>
        <p:spPr/>
        <p:txBody>
          <a:bodyPr/>
          <a:lstStyle/>
          <a:p>
            <a:fld id="{9FDDC29C-F309-0C44-B1DF-48E28FDE6E46}" type="slidenum">
              <a:rPr lang="nl-NL" smtClean="0"/>
              <a:pPr/>
              <a:t>16</a:t>
            </a:fld>
            <a:endParaRPr lang="nl-NL"/>
          </a:p>
        </p:txBody>
      </p:sp>
    </p:spTree>
    <p:extLst>
      <p:ext uri="{BB962C8B-B14F-4D97-AF65-F5344CB8AC3E}">
        <p14:creationId xmlns:p14="http://schemas.microsoft.com/office/powerpoint/2010/main" val="239101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B5411-3B57-FA2E-7018-C8728E01D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8CEAE-DF10-483F-60F9-88F8D1CBC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DA646-3990-254C-C822-33BC95C1E0E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6C79A0E-FEC2-D508-BE0C-CFB99CDEDA41}"/>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563E8903-0888-1481-734F-3415373CAD71}"/>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8140FB4D-C576-6109-293C-A4C02A560D71}"/>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19E51C97-F33A-A8A7-7FF5-8C8C593FC527}"/>
              </a:ext>
            </a:extLst>
          </p:cNvPr>
          <p:cNvSpPr>
            <a:spLocks noGrp="1"/>
          </p:cNvSpPr>
          <p:nvPr>
            <p:ph type="sldNum" sz="quarter" idx="13"/>
          </p:nvPr>
        </p:nvSpPr>
        <p:spPr/>
        <p:txBody>
          <a:bodyPr/>
          <a:lstStyle/>
          <a:p>
            <a:fld id="{9FDDC29C-F309-0C44-B1DF-48E28FDE6E46}" type="slidenum">
              <a:rPr lang="nl-NL" smtClean="0"/>
              <a:pPr/>
              <a:t>17</a:t>
            </a:fld>
            <a:endParaRPr lang="nl-NL"/>
          </a:p>
        </p:txBody>
      </p:sp>
    </p:spTree>
    <p:extLst>
      <p:ext uri="{BB962C8B-B14F-4D97-AF65-F5344CB8AC3E}">
        <p14:creationId xmlns:p14="http://schemas.microsoft.com/office/powerpoint/2010/main" val="213463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97C0-4EEE-665A-1CB5-235A9F546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74EC8-18AC-1EDC-844D-77F6EC4E2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1ED69-66F1-0CC6-7F23-E5CFACD217A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BC900D0C-1456-5F61-2311-92C02299F372}"/>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86D2C8C2-F08F-0DE3-D678-4D4849B581CC}"/>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288822D9-48C1-B876-9DDC-63A2E5CD1D35}"/>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33E73309-8BA3-6A3E-274F-FA9F607EB316}"/>
              </a:ext>
            </a:extLst>
          </p:cNvPr>
          <p:cNvSpPr>
            <a:spLocks noGrp="1"/>
          </p:cNvSpPr>
          <p:nvPr>
            <p:ph type="sldNum" sz="quarter" idx="13"/>
          </p:nvPr>
        </p:nvSpPr>
        <p:spPr/>
        <p:txBody>
          <a:bodyPr/>
          <a:lstStyle/>
          <a:p>
            <a:fld id="{9FDDC29C-F309-0C44-B1DF-48E28FDE6E46}" type="slidenum">
              <a:rPr lang="nl-NL" smtClean="0"/>
              <a:pPr/>
              <a:t>18</a:t>
            </a:fld>
            <a:endParaRPr lang="nl-NL"/>
          </a:p>
        </p:txBody>
      </p:sp>
    </p:spTree>
    <p:extLst>
      <p:ext uri="{BB962C8B-B14F-4D97-AF65-F5344CB8AC3E}">
        <p14:creationId xmlns:p14="http://schemas.microsoft.com/office/powerpoint/2010/main" val="1631760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A4D9-BF71-2959-A528-A3F38984D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15BAA-A4CA-F1A2-FFF8-6A5D73208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D4791-FF51-DE07-91F8-E857E3F3C43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FA3AC78-EA55-B762-11DD-6268C4D85668}"/>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68F585B2-3AF0-3C62-D862-4F19946D9FED}"/>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A186EB59-6BD2-FBC7-1A8D-73EE862D64B9}"/>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9523A5C2-05DC-725B-9B21-1A84529FD82A}"/>
              </a:ext>
            </a:extLst>
          </p:cNvPr>
          <p:cNvSpPr>
            <a:spLocks noGrp="1"/>
          </p:cNvSpPr>
          <p:nvPr>
            <p:ph type="sldNum" sz="quarter" idx="13"/>
          </p:nvPr>
        </p:nvSpPr>
        <p:spPr/>
        <p:txBody>
          <a:bodyPr/>
          <a:lstStyle/>
          <a:p>
            <a:fld id="{9FDDC29C-F309-0C44-B1DF-48E28FDE6E46}" type="slidenum">
              <a:rPr lang="nl-NL" smtClean="0"/>
              <a:pPr/>
              <a:t>19</a:t>
            </a:fld>
            <a:endParaRPr lang="nl-NL"/>
          </a:p>
        </p:txBody>
      </p:sp>
    </p:spTree>
    <p:extLst>
      <p:ext uri="{BB962C8B-B14F-4D97-AF65-F5344CB8AC3E}">
        <p14:creationId xmlns:p14="http://schemas.microsoft.com/office/powerpoint/2010/main" val="369151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p:cNvSpPr>
            <a:spLocks noGrp="1"/>
          </p:cNvSpPr>
          <p:nvPr>
            <p:ph type="ftr" sz="quarter" idx="12"/>
          </p:nvPr>
        </p:nvSpPr>
        <p:spPr/>
        <p:txBody>
          <a:bodyPr/>
          <a:lstStyle/>
          <a:p>
            <a:r>
              <a:rPr lang="nl-NL"/>
              <a:t>Voet</a:t>
            </a:r>
          </a:p>
        </p:txBody>
      </p:sp>
      <p:sp>
        <p:nvSpPr>
          <p:cNvPr id="7" name="Slide Number Placeholder 6"/>
          <p:cNvSpPr>
            <a:spLocks noGrp="1"/>
          </p:cNvSpPr>
          <p:nvPr>
            <p:ph type="sldNum" sz="quarter" idx="13"/>
          </p:nvPr>
        </p:nvSpPr>
        <p:spPr/>
        <p:txBody>
          <a:bodyPr/>
          <a:lstStyle/>
          <a:p>
            <a:fld id="{9FDDC29C-F309-0C44-B1DF-48E28FDE6E46}" type="slidenum">
              <a:rPr lang="nl-NL" smtClean="0"/>
              <a:pPr/>
              <a:t>2</a:t>
            </a:fld>
            <a:endParaRPr lang="nl-NL"/>
          </a:p>
        </p:txBody>
      </p:sp>
    </p:spTree>
    <p:extLst>
      <p:ext uri="{BB962C8B-B14F-4D97-AF65-F5344CB8AC3E}">
        <p14:creationId xmlns:p14="http://schemas.microsoft.com/office/powerpoint/2010/main" val="98412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13CD-E31A-B27C-0965-36C9693F5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10C5C-3ED6-433F-C770-8E187A519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48DAC-ECA9-8C1E-2778-E59854A59709}"/>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9F55ECC0-D416-7941-2C29-6DFFCB0509DD}"/>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A22E8D71-0220-EDE5-3FA1-0348A0FC5860}"/>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E1FF5CA6-C138-1097-0CD3-0E319523A44C}"/>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0C733392-217A-DD17-2756-E073DE6EC0D1}"/>
              </a:ext>
            </a:extLst>
          </p:cNvPr>
          <p:cNvSpPr>
            <a:spLocks noGrp="1"/>
          </p:cNvSpPr>
          <p:nvPr>
            <p:ph type="sldNum" sz="quarter" idx="13"/>
          </p:nvPr>
        </p:nvSpPr>
        <p:spPr/>
        <p:txBody>
          <a:bodyPr/>
          <a:lstStyle/>
          <a:p>
            <a:fld id="{9FDDC29C-F309-0C44-B1DF-48E28FDE6E46}" type="slidenum">
              <a:rPr lang="nl-NL" smtClean="0"/>
              <a:pPr/>
              <a:t>20</a:t>
            </a:fld>
            <a:endParaRPr lang="nl-NL"/>
          </a:p>
        </p:txBody>
      </p:sp>
    </p:spTree>
    <p:extLst>
      <p:ext uri="{BB962C8B-B14F-4D97-AF65-F5344CB8AC3E}">
        <p14:creationId xmlns:p14="http://schemas.microsoft.com/office/powerpoint/2010/main" val="298910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9D263-E82F-7E18-635F-729BF406F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EC284-F0CA-1330-62CD-64E4D51E9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51F6D-F84D-952C-EDD2-BFD118F6836F}"/>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DE83F5AC-E7E7-7086-FEB5-A6DDCC8C110E}"/>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4843D38C-98C7-2C67-0528-285384D6B334}"/>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A8EB09E1-B403-4C08-76CE-59A6BCDE5FFD}"/>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84EE684D-0D59-3FC9-EE3D-2DC1AAFBDE80}"/>
              </a:ext>
            </a:extLst>
          </p:cNvPr>
          <p:cNvSpPr>
            <a:spLocks noGrp="1"/>
          </p:cNvSpPr>
          <p:nvPr>
            <p:ph type="sldNum" sz="quarter" idx="13"/>
          </p:nvPr>
        </p:nvSpPr>
        <p:spPr/>
        <p:txBody>
          <a:bodyPr/>
          <a:lstStyle/>
          <a:p>
            <a:fld id="{9FDDC29C-F309-0C44-B1DF-48E28FDE6E46}" type="slidenum">
              <a:rPr lang="nl-NL" smtClean="0"/>
              <a:pPr/>
              <a:t>21</a:t>
            </a:fld>
            <a:endParaRPr lang="nl-NL"/>
          </a:p>
        </p:txBody>
      </p:sp>
    </p:spTree>
    <p:extLst>
      <p:ext uri="{BB962C8B-B14F-4D97-AF65-F5344CB8AC3E}">
        <p14:creationId xmlns:p14="http://schemas.microsoft.com/office/powerpoint/2010/main" val="166379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9C4C1A21-712E-4041-B8F8-EBAA8AEA8BB9}" type="datetime1">
              <a:rPr lang="nl-BE" smtClean="0"/>
              <a:t>12/08/2025</a:t>
            </a:fld>
            <a:endParaRPr lang="nl-NL"/>
          </a:p>
        </p:txBody>
      </p:sp>
      <p:sp>
        <p:nvSpPr>
          <p:cNvPr id="6" name="Tijdelijke aanduiding voor voettekst 5"/>
          <p:cNvSpPr>
            <a:spLocks noGrp="1"/>
          </p:cNvSpPr>
          <p:nvPr>
            <p:ph type="ftr" sz="quarter" idx="12"/>
          </p:nvPr>
        </p:nvSpPr>
        <p:spPr/>
        <p:txBody>
          <a:bodyPr/>
          <a:lstStyle/>
          <a:p>
            <a:r>
              <a:rPr lang="nl-NL"/>
              <a:t>Voet</a:t>
            </a:r>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22</a:t>
            </a:fld>
            <a:endParaRPr lang="nl-NL"/>
          </a:p>
        </p:txBody>
      </p:sp>
    </p:spTree>
    <p:extLst>
      <p:ext uri="{BB962C8B-B14F-4D97-AF65-F5344CB8AC3E}">
        <p14:creationId xmlns:p14="http://schemas.microsoft.com/office/powerpoint/2010/main" val="82337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F94A2-C4B4-6682-C461-EB6163F14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594AF-1FEB-0014-F943-6700B94F9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4F4E1-67DF-E9AE-9E1A-DDBC20CA0566}"/>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E0B9F191-D5A9-EA71-528D-605314E22F05}"/>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F7B33FC9-61DF-01A9-C8A4-B8B32184A83C}"/>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32AC293D-D2E0-22DF-0AD0-68A01A744A4B}"/>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2B23F097-D746-AA99-5671-67F2F0DDBAC1}"/>
              </a:ext>
            </a:extLst>
          </p:cNvPr>
          <p:cNvSpPr>
            <a:spLocks noGrp="1"/>
          </p:cNvSpPr>
          <p:nvPr>
            <p:ph type="sldNum" sz="quarter" idx="13"/>
          </p:nvPr>
        </p:nvSpPr>
        <p:spPr/>
        <p:txBody>
          <a:bodyPr/>
          <a:lstStyle/>
          <a:p>
            <a:fld id="{9FDDC29C-F309-0C44-B1DF-48E28FDE6E46}" type="slidenum">
              <a:rPr lang="nl-NL" smtClean="0"/>
              <a:pPr/>
              <a:t>3</a:t>
            </a:fld>
            <a:endParaRPr lang="nl-NL"/>
          </a:p>
        </p:txBody>
      </p:sp>
    </p:spTree>
    <p:extLst>
      <p:ext uri="{BB962C8B-B14F-4D97-AF65-F5344CB8AC3E}">
        <p14:creationId xmlns:p14="http://schemas.microsoft.com/office/powerpoint/2010/main" val="72609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7C23-E735-8E2A-D33E-C6A6FAFED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F598C-DDD8-29AF-7E76-2A7112AAD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214FD-66B1-103A-9681-A5F0E99E0B9D}"/>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F168A5ED-0C8E-B609-13F5-0E890FBD07A9}"/>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E72FD0AE-465D-EFC7-B6D6-75F7DF534722}"/>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B3CCA924-79ED-AB91-5865-C156B83007DE}"/>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98034946-908F-DF88-6E6B-76E5A1FDE3F4}"/>
              </a:ext>
            </a:extLst>
          </p:cNvPr>
          <p:cNvSpPr>
            <a:spLocks noGrp="1"/>
          </p:cNvSpPr>
          <p:nvPr>
            <p:ph type="sldNum" sz="quarter" idx="13"/>
          </p:nvPr>
        </p:nvSpPr>
        <p:spPr/>
        <p:txBody>
          <a:bodyPr/>
          <a:lstStyle/>
          <a:p>
            <a:fld id="{9FDDC29C-F309-0C44-B1DF-48E28FDE6E46}" type="slidenum">
              <a:rPr lang="nl-NL" smtClean="0"/>
              <a:pPr/>
              <a:t>4</a:t>
            </a:fld>
            <a:endParaRPr lang="nl-NL"/>
          </a:p>
        </p:txBody>
      </p:sp>
    </p:spTree>
    <p:extLst>
      <p:ext uri="{BB962C8B-B14F-4D97-AF65-F5344CB8AC3E}">
        <p14:creationId xmlns:p14="http://schemas.microsoft.com/office/powerpoint/2010/main" val="256134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405B-2A8E-4A10-70C3-41A996154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A316A-B6AA-3428-AE44-279B17491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F5580-E721-61B2-B6C3-82AC68E30CB1}"/>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FCAAD7FA-FE9E-AF2F-2797-E9C2B55F2DC1}"/>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E7BFA160-1433-B249-B262-975AE04F48F6}"/>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10411D41-E487-07B7-D654-57C98722F9AF}"/>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9C6E53B3-BB5F-264E-09BF-77C8CC636E7A}"/>
              </a:ext>
            </a:extLst>
          </p:cNvPr>
          <p:cNvSpPr>
            <a:spLocks noGrp="1"/>
          </p:cNvSpPr>
          <p:nvPr>
            <p:ph type="sldNum" sz="quarter" idx="13"/>
          </p:nvPr>
        </p:nvSpPr>
        <p:spPr/>
        <p:txBody>
          <a:bodyPr/>
          <a:lstStyle/>
          <a:p>
            <a:fld id="{9FDDC29C-F309-0C44-B1DF-48E28FDE6E46}" type="slidenum">
              <a:rPr lang="nl-NL" smtClean="0"/>
              <a:pPr/>
              <a:t>5</a:t>
            </a:fld>
            <a:endParaRPr lang="nl-NL"/>
          </a:p>
        </p:txBody>
      </p:sp>
    </p:spTree>
    <p:extLst>
      <p:ext uri="{BB962C8B-B14F-4D97-AF65-F5344CB8AC3E}">
        <p14:creationId xmlns:p14="http://schemas.microsoft.com/office/powerpoint/2010/main" val="379506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FBC0-70EB-EDBF-23B0-AF1A3A9F4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CA6AB-D1DB-5904-CB51-C462D04EB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5FDE1-06ED-1A7F-8300-545F429E3BB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F103062C-539B-5BB5-6720-277BC9792FB6}"/>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8AB83AE4-D342-66D8-1E38-02FDE063C97B}"/>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2158ED2A-B37B-32B5-A29E-3F69E8BD7804}"/>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95C10D36-FB69-56EF-E929-4F64C0FD6B2B}"/>
              </a:ext>
            </a:extLst>
          </p:cNvPr>
          <p:cNvSpPr>
            <a:spLocks noGrp="1"/>
          </p:cNvSpPr>
          <p:nvPr>
            <p:ph type="sldNum" sz="quarter" idx="13"/>
          </p:nvPr>
        </p:nvSpPr>
        <p:spPr/>
        <p:txBody>
          <a:bodyPr/>
          <a:lstStyle/>
          <a:p>
            <a:fld id="{9FDDC29C-F309-0C44-B1DF-48E28FDE6E46}" type="slidenum">
              <a:rPr lang="nl-NL" smtClean="0"/>
              <a:pPr/>
              <a:t>6</a:t>
            </a:fld>
            <a:endParaRPr lang="nl-NL"/>
          </a:p>
        </p:txBody>
      </p:sp>
    </p:spTree>
    <p:extLst>
      <p:ext uri="{BB962C8B-B14F-4D97-AF65-F5344CB8AC3E}">
        <p14:creationId xmlns:p14="http://schemas.microsoft.com/office/powerpoint/2010/main" val="120637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005C-6134-DAAC-B5F7-E53018E08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90D69-6F4C-8EF7-9F03-D0375387C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F1643-20F8-D537-77DE-E9C4EC0E1EC4}"/>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6546799-7EE0-6F33-E573-79F02A1A5C4A}"/>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FF383E53-97C5-A9F1-A8DB-C047C0A93411}"/>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2DA08EDA-4423-8EFC-D965-9EB680082081}"/>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78AC2718-D70F-95C3-D01A-38A8BFB0902C}"/>
              </a:ext>
            </a:extLst>
          </p:cNvPr>
          <p:cNvSpPr>
            <a:spLocks noGrp="1"/>
          </p:cNvSpPr>
          <p:nvPr>
            <p:ph type="sldNum" sz="quarter" idx="13"/>
          </p:nvPr>
        </p:nvSpPr>
        <p:spPr/>
        <p:txBody>
          <a:bodyPr/>
          <a:lstStyle/>
          <a:p>
            <a:fld id="{9FDDC29C-F309-0C44-B1DF-48E28FDE6E46}" type="slidenum">
              <a:rPr lang="nl-NL" smtClean="0"/>
              <a:pPr/>
              <a:t>7</a:t>
            </a:fld>
            <a:endParaRPr lang="nl-NL"/>
          </a:p>
        </p:txBody>
      </p:sp>
    </p:spTree>
    <p:extLst>
      <p:ext uri="{BB962C8B-B14F-4D97-AF65-F5344CB8AC3E}">
        <p14:creationId xmlns:p14="http://schemas.microsoft.com/office/powerpoint/2010/main" val="221212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0CCA-7059-A214-F719-8CC51353E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0C2E9-61C7-0DCB-DDFB-5C0F6ECD5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A95B8-AE0B-5E07-C4C0-97E958363B9F}"/>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B58CB389-1934-2263-0DFE-2999F4009EDE}"/>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1E65FC28-09F0-0E90-ECBA-130D2837C79D}"/>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0AD15A8C-26EA-077F-CD89-42EA8A332707}"/>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53C59476-6FED-0502-0712-0367E57700AD}"/>
              </a:ext>
            </a:extLst>
          </p:cNvPr>
          <p:cNvSpPr>
            <a:spLocks noGrp="1"/>
          </p:cNvSpPr>
          <p:nvPr>
            <p:ph type="sldNum" sz="quarter" idx="13"/>
          </p:nvPr>
        </p:nvSpPr>
        <p:spPr/>
        <p:txBody>
          <a:bodyPr/>
          <a:lstStyle/>
          <a:p>
            <a:fld id="{9FDDC29C-F309-0C44-B1DF-48E28FDE6E46}" type="slidenum">
              <a:rPr lang="nl-NL" smtClean="0"/>
              <a:pPr/>
              <a:t>8</a:t>
            </a:fld>
            <a:endParaRPr lang="nl-NL"/>
          </a:p>
        </p:txBody>
      </p:sp>
    </p:spTree>
    <p:extLst>
      <p:ext uri="{BB962C8B-B14F-4D97-AF65-F5344CB8AC3E}">
        <p14:creationId xmlns:p14="http://schemas.microsoft.com/office/powerpoint/2010/main" val="105325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7397-B709-94D8-897C-3AB2B5173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8DC94-40CC-E193-DF67-A91A694D9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CC79D-1513-C407-900F-123B8EEACEF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BF830C00-E35F-B876-D517-89D9BF4803FB}"/>
              </a:ext>
            </a:extLst>
          </p:cNvPr>
          <p:cNvSpPr>
            <a:spLocks noGrp="1"/>
          </p:cNvSpPr>
          <p:nvPr>
            <p:ph type="hdr" sz="quarter" idx="10"/>
          </p:nvPr>
        </p:nvSpPr>
        <p:spPr/>
        <p:txBody>
          <a:bodyPr/>
          <a:lstStyle/>
          <a:p>
            <a:r>
              <a:rPr lang="nl-NL"/>
              <a:t>Kop</a:t>
            </a:r>
          </a:p>
        </p:txBody>
      </p:sp>
      <p:sp>
        <p:nvSpPr>
          <p:cNvPr id="5" name="Date Placeholder 4">
            <a:extLst>
              <a:ext uri="{FF2B5EF4-FFF2-40B4-BE49-F238E27FC236}">
                <a16:creationId xmlns:a16="http://schemas.microsoft.com/office/drawing/2014/main" id="{E92F6E04-A9AD-BDC3-12E4-CA62D533D3C0}"/>
              </a:ext>
            </a:extLst>
          </p:cNvPr>
          <p:cNvSpPr>
            <a:spLocks noGrp="1"/>
          </p:cNvSpPr>
          <p:nvPr>
            <p:ph type="dt" idx="11"/>
          </p:nvPr>
        </p:nvSpPr>
        <p:spPr/>
        <p:txBody>
          <a:bodyPr/>
          <a:lstStyle/>
          <a:p>
            <a:fld id="{ECBD4361-0679-254E-8386-CB90F2692ABF}" type="datetime1">
              <a:rPr lang="nl-BE" smtClean="0"/>
              <a:t>12/08/2025</a:t>
            </a:fld>
            <a:endParaRPr lang="nl-NL"/>
          </a:p>
        </p:txBody>
      </p:sp>
      <p:sp>
        <p:nvSpPr>
          <p:cNvPr id="6" name="Footer Placeholder 5">
            <a:extLst>
              <a:ext uri="{FF2B5EF4-FFF2-40B4-BE49-F238E27FC236}">
                <a16:creationId xmlns:a16="http://schemas.microsoft.com/office/drawing/2014/main" id="{D1A208C9-FA05-CED8-E10A-195BFA635A5A}"/>
              </a:ext>
            </a:extLst>
          </p:cNvPr>
          <p:cNvSpPr>
            <a:spLocks noGrp="1"/>
          </p:cNvSpPr>
          <p:nvPr>
            <p:ph type="ftr" sz="quarter" idx="12"/>
          </p:nvPr>
        </p:nvSpPr>
        <p:spPr/>
        <p:txBody>
          <a:bodyPr/>
          <a:lstStyle/>
          <a:p>
            <a:r>
              <a:rPr lang="nl-NL"/>
              <a:t>Voet</a:t>
            </a:r>
          </a:p>
        </p:txBody>
      </p:sp>
      <p:sp>
        <p:nvSpPr>
          <p:cNvPr id="7" name="Slide Number Placeholder 6">
            <a:extLst>
              <a:ext uri="{FF2B5EF4-FFF2-40B4-BE49-F238E27FC236}">
                <a16:creationId xmlns:a16="http://schemas.microsoft.com/office/drawing/2014/main" id="{882EA105-F4BD-121B-D8E7-D80C1F5AFA56}"/>
              </a:ext>
            </a:extLst>
          </p:cNvPr>
          <p:cNvSpPr>
            <a:spLocks noGrp="1"/>
          </p:cNvSpPr>
          <p:nvPr>
            <p:ph type="sldNum" sz="quarter" idx="13"/>
          </p:nvPr>
        </p:nvSpPr>
        <p:spPr/>
        <p:txBody>
          <a:bodyPr/>
          <a:lstStyle/>
          <a:p>
            <a:fld id="{9FDDC29C-F309-0C44-B1DF-48E28FDE6E46}" type="slidenum">
              <a:rPr lang="nl-NL" smtClean="0"/>
              <a:pPr/>
              <a:t>9</a:t>
            </a:fld>
            <a:endParaRPr lang="nl-NL"/>
          </a:p>
        </p:txBody>
      </p:sp>
    </p:spTree>
    <p:extLst>
      <p:ext uri="{BB962C8B-B14F-4D97-AF65-F5344CB8AC3E}">
        <p14:creationId xmlns:p14="http://schemas.microsoft.com/office/powerpoint/2010/main" val="704948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12200916" cy="6858000"/>
          </a:xfrm>
        </p:spPr>
        <p:txBody>
          <a:bodyPr anchor="ctr" anchorCtr="0">
            <a:normAutofit/>
          </a:bodyPr>
          <a:lstStyle>
            <a:lvl1pPr marL="0" indent="0" algn="ctr">
              <a:buNone/>
              <a:defRPr sz="1400"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p>
        </p:txBody>
      </p:sp>
      <p:sp>
        <p:nvSpPr>
          <p:cNvPr id="5" name="Text Placeholder 4"/>
          <p:cNvSpPr>
            <a:spLocks noGrp="1"/>
          </p:cNvSpPr>
          <p:nvPr>
            <p:ph type="body" sz="quarter" idx="15" hasCustomPrompt="1"/>
          </p:nvPr>
        </p:nvSpPr>
        <p:spPr>
          <a:xfrm rot="10800000">
            <a:off x="6771756" y="-46294"/>
            <a:ext cx="5456238" cy="6950587"/>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a:t> </a:t>
            </a:r>
          </a:p>
        </p:txBody>
      </p:sp>
      <p:sp>
        <p:nvSpPr>
          <p:cNvPr id="3" name="Ondertitel 2"/>
          <p:cNvSpPr>
            <a:spLocks noGrp="1"/>
          </p:cNvSpPr>
          <p:nvPr>
            <p:ph type="subTitle" idx="1" hasCustomPrompt="1"/>
          </p:nvPr>
        </p:nvSpPr>
        <p:spPr>
          <a:xfrm>
            <a:off x="731838" y="2532948"/>
            <a:ext cx="4310091"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 van de presentatie</a:t>
            </a:r>
          </a:p>
        </p:txBody>
      </p:sp>
      <p:sp>
        <p:nvSpPr>
          <p:cNvPr id="4" name="Titel 3"/>
          <p:cNvSpPr>
            <a:spLocks noGrp="1"/>
          </p:cNvSpPr>
          <p:nvPr>
            <p:ph type="title" hasCustomPrompt="1"/>
          </p:nvPr>
        </p:nvSpPr>
        <p:spPr>
          <a:xfrm>
            <a:off x="731838" y="2057160"/>
            <a:ext cx="5341547" cy="424150"/>
          </a:xfrm>
        </p:spPr>
        <p:txBody>
          <a:bodyPr tIns="36000" rIns="90000" bIns="0"/>
          <a:lstStyle>
            <a:lvl1pPr>
              <a:defRPr sz="2800" strike="noStrike" baseline="0"/>
            </a:lvl1pPr>
          </a:lstStyle>
          <a:p>
            <a:r>
              <a:rPr lang="nl-NL"/>
              <a:t>titel van de presentatie</a:t>
            </a:r>
          </a:p>
        </p:txBody>
      </p:sp>
      <p:sp>
        <p:nvSpPr>
          <p:cNvPr id="6" name="Tijdelijke aanduiding voor tekst 5"/>
          <p:cNvSpPr>
            <a:spLocks noGrp="1"/>
          </p:cNvSpPr>
          <p:nvPr>
            <p:ph type="body" sz="quarter" idx="13" hasCustomPrompt="1"/>
          </p:nvPr>
        </p:nvSpPr>
        <p:spPr>
          <a:xfrm>
            <a:off x="731838" y="4123235"/>
            <a:ext cx="2397601" cy="294302"/>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a:t>Naam van de spreker</a:t>
            </a:r>
          </a:p>
        </p:txBody>
      </p:sp>
      <p:sp>
        <p:nvSpPr>
          <p:cNvPr id="19" name="Text Placeholder 4"/>
          <p:cNvSpPr>
            <a:spLocks noGrp="1"/>
          </p:cNvSpPr>
          <p:nvPr>
            <p:ph type="body" sz="quarter" idx="16" hasCustomPrompt="1"/>
          </p:nvPr>
        </p:nvSpPr>
        <p:spPr>
          <a:xfrm rot="10800000">
            <a:off x="8830367" y="-88986"/>
            <a:ext cx="3406702"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a:t> </a:t>
            </a:r>
          </a:p>
        </p:txBody>
      </p:sp>
      <p:sp>
        <p:nvSpPr>
          <p:cNvPr id="22" name="Text Placeholder 20"/>
          <p:cNvSpPr>
            <a:spLocks noGrp="1"/>
          </p:cNvSpPr>
          <p:nvPr>
            <p:ph type="body" sz="quarter" idx="17" hasCustomPrompt="1"/>
          </p:nvPr>
        </p:nvSpPr>
        <p:spPr>
          <a:xfrm rot="10800000">
            <a:off x="11009219" y="709339"/>
            <a:ext cx="1198801" cy="3112446"/>
          </a:xfrm>
          <a:prstGeom prst="rtTriangle">
            <a:avLst/>
          </a:prstGeom>
          <a:solidFill>
            <a:schemeClr val="accent2"/>
          </a:solidFill>
        </p:spPr>
        <p:txBody>
          <a:bodyPr/>
          <a:lstStyle>
            <a:lvl5pPr marL="1244600" indent="0">
              <a:buNone/>
              <a:defRPr baseline="0"/>
            </a:lvl5pPr>
          </a:lstStyle>
          <a:p>
            <a:pPr lvl="4"/>
            <a:r>
              <a:rPr lang="en-US"/>
              <a:t> </a:t>
            </a:r>
          </a:p>
        </p:txBody>
      </p:sp>
      <p:sp>
        <p:nvSpPr>
          <p:cNvPr id="17"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3" name="Tijdelijke aanduiding voor afbeelding 2"/>
          <p:cNvSpPr>
            <a:spLocks noGrp="1"/>
          </p:cNvSpPr>
          <p:nvPr>
            <p:ph type="pic" sz="quarter" idx="14"/>
          </p:nvPr>
        </p:nvSpPr>
        <p:spPr>
          <a:xfrm>
            <a:off x="7404847" y="683763"/>
            <a:ext cx="4126753" cy="4671220"/>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3" name="Tijdelijke aanduiding voor afbeelding 2"/>
          <p:cNvSpPr>
            <a:spLocks noGrp="1"/>
          </p:cNvSpPr>
          <p:nvPr>
            <p:ph type="pic" sz="quarter" idx="14"/>
          </p:nvPr>
        </p:nvSpPr>
        <p:spPr>
          <a:xfrm>
            <a:off x="7404847" y="683763"/>
            <a:ext cx="4177553" cy="2241177"/>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0" name="Tijdelijke aanduiding voor afbeelding 2"/>
          <p:cNvSpPr>
            <a:spLocks noGrp="1"/>
          </p:cNvSpPr>
          <p:nvPr>
            <p:ph type="pic" sz="quarter" idx="15"/>
          </p:nvPr>
        </p:nvSpPr>
        <p:spPr>
          <a:xfrm>
            <a:off x="7404846" y="3113806"/>
            <a:ext cx="4177553" cy="2241177"/>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34795" y="1990140"/>
            <a:ext cx="7975805"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5"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a:t> </a:t>
            </a:r>
          </a:p>
        </p:txBody>
      </p:sp>
      <p:sp>
        <p:nvSpPr>
          <p:cNvPr id="16" name="Titel 3"/>
          <p:cNvSpPr>
            <a:spLocks noGrp="1"/>
          </p:cNvSpPr>
          <p:nvPr>
            <p:ph type="title"/>
          </p:nvPr>
        </p:nvSpPr>
        <p:spPr>
          <a:xfrm>
            <a:off x="731838" y="711463"/>
            <a:ext cx="4614862" cy="341050"/>
          </a:xfrm>
        </p:spPr>
        <p:txBody>
          <a:bodyPr tIns="36000" bIns="0"/>
          <a:lstStyle>
            <a:lvl1pPr>
              <a:defRPr sz="2200" strike="noStrike" baseline="0"/>
            </a:lvl1pPr>
          </a:lstStyle>
          <a:p>
            <a:r>
              <a:rPr lang="nl-NL"/>
              <a:t>Titelstijl van model bewerken</a:t>
            </a:r>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1475999"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p>
        </p:txBody>
      </p:sp>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34795" y="1990140"/>
            <a:ext cx="3552825" cy="3467100"/>
          </a:xfrm>
        </p:spPr>
        <p:txBody>
          <a:bodyPr/>
          <a:lstStyle>
            <a:lvl1pPr>
              <a:buClr>
                <a:schemeClr val="bg1"/>
              </a:buClr>
              <a:defRPr sz="14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a:t> </a:t>
            </a:r>
          </a:p>
        </p:txBody>
      </p:sp>
      <p:sp>
        <p:nvSpPr>
          <p:cNvPr id="16"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34795" y="1990140"/>
            <a:ext cx="437192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grafiek 4"/>
          <p:cNvSpPr>
            <a:spLocks noGrp="1"/>
          </p:cNvSpPr>
          <p:nvPr>
            <p:ph type="chart" sz="quarter" idx="14"/>
          </p:nvPr>
        </p:nvSpPr>
        <p:spPr>
          <a:xfrm>
            <a:off x="5636302" y="1990725"/>
            <a:ext cx="5717498" cy="3363913"/>
          </a:xfrm>
        </p:spPr>
        <p:txBody>
          <a:bodyPr/>
          <a:lstStyle>
            <a:lvl1pPr algn="ctr">
              <a:defRPr/>
            </a:lvl1pPr>
          </a:lstStyle>
          <a:p>
            <a:r>
              <a:rPr lang="nl-NL"/>
              <a:t>Klik op het pictogram als u een grafiek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3" name="Tijdelijke aanduiding voor tabel 2"/>
          <p:cNvSpPr>
            <a:spLocks noGrp="1"/>
          </p:cNvSpPr>
          <p:nvPr>
            <p:ph type="tbl" sz="quarter" idx="15"/>
          </p:nvPr>
        </p:nvSpPr>
        <p:spPr>
          <a:xfrm>
            <a:off x="731839" y="1843089"/>
            <a:ext cx="8412161" cy="3688282"/>
          </a:xfrm>
        </p:spPr>
        <p:txBody>
          <a:bodyPr/>
          <a:lstStyle>
            <a:lvl1pPr algn="ctr">
              <a:defRPr/>
            </a:lvl1pPr>
          </a:lstStyle>
          <a:p>
            <a:r>
              <a:rPr lang="nl-NL"/>
              <a:t>Klik op het pictogram als u een tabel wilt toevoegen</a:t>
            </a:r>
            <a:endParaRPr lang="en-GB"/>
          </a:p>
        </p:txBody>
      </p:sp>
      <p:sp>
        <p:nvSpPr>
          <p:cNvPr id="10"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3"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1357304"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tekst 3"/>
          <p:cNvSpPr>
            <a:spLocks noGrp="1"/>
          </p:cNvSpPr>
          <p:nvPr>
            <p:ph type="body" sz="quarter" idx="14"/>
          </p:nvPr>
        </p:nvSpPr>
        <p:spPr>
          <a:xfrm>
            <a:off x="4647350"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tekst 3"/>
          <p:cNvSpPr>
            <a:spLocks noGrp="1"/>
          </p:cNvSpPr>
          <p:nvPr>
            <p:ph type="body" sz="quarter" idx="15"/>
          </p:nvPr>
        </p:nvSpPr>
        <p:spPr>
          <a:xfrm>
            <a:off x="7937396"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1357304"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tekst 3"/>
          <p:cNvSpPr>
            <a:spLocks noGrp="1"/>
          </p:cNvSpPr>
          <p:nvPr>
            <p:ph type="body" sz="quarter" idx="14"/>
          </p:nvPr>
        </p:nvSpPr>
        <p:spPr>
          <a:xfrm>
            <a:off x="4647350"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tekst 3"/>
          <p:cNvSpPr>
            <a:spLocks noGrp="1"/>
          </p:cNvSpPr>
          <p:nvPr>
            <p:ph type="body" sz="quarter" idx="15"/>
          </p:nvPr>
        </p:nvSpPr>
        <p:spPr>
          <a:xfrm>
            <a:off x="7937396"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3"/>
          <p:cNvSpPr>
            <a:spLocks noGrp="1"/>
          </p:cNvSpPr>
          <p:nvPr>
            <p:ph type="title"/>
          </p:nvPr>
        </p:nvSpPr>
        <p:spPr>
          <a:xfrm>
            <a:off x="731838" y="709447"/>
            <a:ext cx="5338800" cy="338400"/>
          </a:xfrm>
        </p:spPr>
        <p:txBody>
          <a:bodyPr tIns="36000" bIns="0"/>
          <a:lstStyle>
            <a:lvl1pPr>
              <a:defRPr sz="2200" strike="noStrike" baseline="0"/>
            </a:lvl1pPr>
          </a:lstStyle>
          <a:p>
            <a:r>
              <a:rPr lang="nl-NL"/>
              <a:t>Titelstijl van model bewerken</a:t>
            </a:r>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a:t>Naam van de spreker</a:t>
            </a:r>
          </a:p>
        </p:txBody>
      </p:sp>
      <p:sp>
        <p:nvSpPr>
          <p:cNvPr id="8"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a:t>titel van de presentatie</a:t>
            </a:r>
          </a:p>
        </p:txBody>
      </p:sp>
      <p:sp>
        <p:nvSpPr>
          <p:cNvPr id="13" name="Vrije vorm 12"/>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6"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solidFill>
            <a:schemeClr val="accent1"/>
          </a:solidFill>
          <a:ln>
            <a:noFill/>
          </a:ln>
        </p:spPr>
        <p:txBody>
          <a:bodyPr wrap="square" lIns="360000" tIns="360000" rIns="324000" bIns="360000" anchor="ctr">
            <a:spAutoFit/>
          </a:bodyPr>
          <a:lstStyle>
            <a:lvl1pPr algn="l">
              <a:defRPr sz="2000">
                <a:solidFill>
                  <a:schemeClr val="bg1"/>
                </a:solidFill>
              </a:defRPr>
            </a:lvl1pPr>
            <a:lvl2pPr algn="l">
              <a:defRPr sz="1800">
                <a:solidFill>
                  <a:schemeClr val="bg1"/>
                </a:solidFill>
              </a:defRPr>
            </a:lvl2pPr>
            <a:lvl3pPr>
              <a:defRPr sz="1600"/>
            </a:lvl3pPr>
            <a:lvl4pPr>
              <a:defRPr sz="1600"/>
            </a:lvl4pPr>
            <a:lvl5pPr>
              <a:defRPr sz="1600"/>
            </a:lvl5pPr>
          </a:lstStyle>
          <a:p>
            <a:pPr lvl="0"/>
            <a:r>
              <a:rPr lang="nl-BE"/>
              <a:t>Click to edit Master text styles</a:t>
            </a:r>
          </a:p>
          <a:p>
            <a:pPr lvl="1"/>
            <a:r>
              <a:rPr lang="nl-BE"/>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5"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noFill/>
          <a:ln w="44450">
            <a:solidFill>
              <a:schemeClr val="accent2"/>
            </a:solidFill>
            <a:miter lim="800000"/>
          </a:ln>
        </p:spPr>
        <p:txBody>
          <a:bodyPr wrap="square" lIns="360000" tIns="360000" rIns="324000" bIns="360000" anchor="ctr">
            <a:spAutoFit/>
          </a:bodyPr>
          <a:lstStyle>
            <a:lvl1pPr algn="l">
              <a:defRPr sz="2000">
                <a:solidFill>
                  <a:srgbClr val="0033A0"/>
                </a:solidFill>
              </a:defRPr>
            </a:lvl1pPr>
            <a:lvl2pPr algn="l">
              <a:defRPr sz="1800">
                <a:solidFill>
                  <a:srgbClr val="0033A0"/>
                </a:solidFill>
              </a:defRPr>
            </a:lvl2pPr>
            <a:lvl3pPr>
              <a:defRPr sz="1600"/>
            </a:lvl3pPr>
            <a:lvl4pPr>
              <a:defRPr sz="1600"/>
            </a:lvl4pPr>
            <a:lvl5pPr>
              <a:defRPr sz="1600"/>
            </a:lvl5pPr>
          </a:lstStyle>
          <a:p>
            <a:pPr lvl="0"/>
            <a:r>
              <a:rPr lang="nl-BE"/>
              <a:t>Click to edit Master text styles</a:t>
            </a:r>
          </a:p>
          <a:p>
            <a:pPr lvl="1"/>
            <a:r>
              <a:rPr lang="nl-BE"/>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6" name="Vrije vorm 5"/>
          <p:cNvSpPr/>
          <p:nvPr userDrawn="1"/>
        </p:nvSpPr>
        <p:spPr>
          <a:xfrm>
            <a:off x="3647728" y="1798366"/>
            <a:ext cx="291903"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  </a:t>
            </a:r>
          </a:p>
        </p:txBody>
      </p:sp>
      <p:sp>
        <p:nvSpPr>
          <p:cNvPr id="7" name="Tijdelijke aanduiding voor tekst 6"/>
          <p:cNvSpPr>
            <a:spLocks noGrp="1"/>
          </p:cNvSpPr>
          <p:nvPr>
            <p:ph type="body" sz="quarter" idx="13" hasCustomPrompt="1"/>
          </p:nvPr>
        </p:nvSpPr>
        <p:spPr>
          <a:xfrm>
            <a:off x="4375150" y="1865034"/>
            <a:ext cx="4446588" cy="2670175"/>
          </a:xfrm>
        </p:spPr>
        <p:txBody>
          <a:bodyPr anchor="ctr"/>
          <a:lstStyle>
            <a:lvl1pPr algn="just">
              <a:defRPr cap="all" baseline="0"/>
            </a:lvl1pPr>
          </a:lstStyle>
          <a:p>
            <a:pPr lvl="0"/>
            <a:r>
              <a:rPr lang="nl-NL"/>
              <a:t>“Klik om de tekststijl van het model te bewerken”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7" name="Tijdelijke aanduiding voor tekst 6"/>
          <p:cNvSpPr>
            <a:spLocks noGrp="1"/>
          </p:cNvSpPr>
          <p:nvPr>
            <p:ph type="body" sz="quarter" idx="13" hasCustomPrompt="1"/>
          </p:nvPr>
        </p:nvSpPr>
        <p:spPr>
          <a:xfrm>
            <a:off x="3631829" y="1460304"/>
            <a:ext cx="5657897" cy="2670175"/>
          </a:xfrm>
        </p:spPr>
        <p:txBody>
          <a:bodyPr anchor="b"/>
          <a:lstStyle>
            <a:lvl1pPr algn="just">
              <a:defRPr cap="all" baseline="0"/>
            </a:lvl1pPr>
          </a:lstStyle>
          <a:p>
            <a:pPr lvl="0"/>
            <a:r>
              <a:rPr lang="nl-NL"/>
              <a:t>“Klik om de tekststijl van het model te bewerken”</a:t>
            </a:r>
          </a:p>
        </p:txBody>
      </p:sp>
      <p:sp>
        <p:nvSpPr>
          <p:cNvPr id="10" name="Vrije vorm 9"/>
          <p:cNvSpPr/>
          <p:nvPr/>
        </p:nvSpPr>
        <p:spPr>
          <a:xfrm>
            <a:off x="3691789" y="4419180"/>
            <a:ext cx="5567957" cy="193637"/>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34" name="Tijdelijke aanduiding voor tekst 33"/>
          <p:cNvSpPr>
            <a:spLocks noGrp="1"/>
          </p:cNvSpPr>
          <p:nvPr>
            <p:ph type="body" sz="quarter" idx="13"/>
          </p:nvPr>
        </p:nvSpPr>
        <p:spPr>
          <a:xfrm>
            <a:off x="1184795" y="475669"/>
            <a:ext cx="4226654" cy="5070692"/>
          </a:xfrm>
        </p:spPr>
        <p:txBody>
          <a:bodyPr>
            <a:noAutofit/>
          </a:bodyPr>
          <a:lstStyle>
            <a:lvl1pPr>
              <a:lnSpc>
                <a:spcPct val="70000"/>
              </a:lnSpc>
              <a:defRPr sz="9000" b="1" i="0" cap="all" baseline="0">
                <a:solidFill>
                  <a:schemeClr val="accent2"/>
                </a:solidFill>
              </a:defRPr>
            </a:lvl1pPr>
          </a:lstStyle>
          <a:p>
            <a:pPr lvl="0"/>
            <a:r>
              <a:rPr lang="nl-NL"/>
              <a:t>Klik om de tekststijl van het model te bewerken</a:t>
            </a:r>
          </a:p>
        </p:txBody>
      </p:sp>
      <p:sp>
        <p:nvSpPr>
          <p:cNvPr id="91"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2"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3"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4"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5"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6"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7"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8"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9"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0"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1"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2"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3"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4"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a:t> </a:t>
            </a:r>
          </a:p>
        </p:txBody>
      </p:sp>
      <p:sp>
        <p:nvSpPr>
          <p:cNvPr id="105"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6"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7"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8"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9"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0"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1"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2"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3"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4"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5"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6"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7"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8"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24434" y="2005130"/>
            <a:ext cx="6690766"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8"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69"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0"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1"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2"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3"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4"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5"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6"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7"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8"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9"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0"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1"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2"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a:t> </a:t>
            </a:r>
          </a:p>
        </p:txBody>
      </p:sp>
      <p:sp>
        <p:nvSpPr>
          <p:cNvPr id="83"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4"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5"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6"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7"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8"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9"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0"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1"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2"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3"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4"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5"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6"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Vrije vorm 3"/>
          <p:cNvSpPr/>
          <p:nvPr userDrawn="1"/>
        </p:nvSpPr>
        <p:spPr>
          <a:xfrm>
            <a:off x="4978033" y="1362517"/>
            <a:ext cx="229923"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  </a:t>
            </a:r>
          </a:p>
        </p:txBody>
      </p:sp>
      <p:sp>
        <p:nvSpPr>
          <p:cNvPr id="5" name="Tijdelijke aanduiding voor tekst 33"/>
          <p:cNvSpPr>
            <a:spLocks noGrp="1"/>
          </p:cNvSpPr>
          <p:nvPr>
            <p:ph type="body" sz="quarter" idx="13"/>
          </p:nvPr>
        </p:nvSpPr>
        <p:spPr>
          <a:xfrm>
            <a:off x="1725108" y="1434321"/>
            <a:ext cx="3373365" cy="5070692"/>
          </a:xfrm>
        </p:spPr>
        <p:txBody>
          <a:bodyPr>
            <a:noAutofit/>
          </a:bodyPr>
          <a:lstStyle>
            <a:lvl1pPr>
              <a:lnSpc>
                <a:spcPct val="70000"/>
              </a:lnSpc>
              <a:defRPr sz="9000" b="1" i="0" cap="all" baseline="0">
                <a:solidFill>
                  <a:srgbClr val="0033A0"/>
                </a:solidFill>
              </a:defRPr>
            </a:lvl1pPr>
          </a:lstStyle>
          <a:p>
            <a:pPr lvl="0"/>
            <a:r>
              <a:rPr lang="nl-NL"/>
              <a:t>Klik om de tekststijl van het model te bewerken</a:t>
            </a:r>
          </a:p>
        </p:txBody>
      </p:sp>
      <p:sp>
        <p:nvSpPr>
          <p:cNvPr id="6" name="Tijdelijke aanduiding voor tekst 3"/>
          <p:cNvSpPr>
            <a:spLocks noGrp="1"/>
          </p:cNvSpPr>
          <p:nvPr>
            <p:ph type="body" sz="quarter" idx="14"/>
          </p:nvPr>
        </p:nvSpPr>
        <p:spPr>
          <a:xfrm>
            <a:off x="5709052" y="1672724"/>
            <a:ext cx="5644748"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el, ondertitel en tekst met patroon">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731838" y="1108512"/>
            <a:ext cx="3034018" cy="784249"/>
          </a:xfrm>
          <a:solidFill>
            <a:schemeClr val="accent2"/>
          </a:solidFill>
        </p:spPr>
        <p:txBody>
          <a:bodyPr tIns="36000" bIns="0"/>
          <a:lstStyle>
            <a:lvl1pPr>
              <a:defRPr sz="5400" strike="noStrike" baseline="0"/>
            </a:lvl1pPr>
          </a:lstStyle>
          <a:p>
            <a:r>
              <a:rPr lang="nl-NL"/>
              <a:t>DANK U</a:t>
            </a:r>
          </a:p>
        </p:txBody>
      </p:sp>
      <p:sp>
        <p:nvSpPr>
          <p:cNvPr id="2" name="Rechthoek 1"/>
          <p:cNvSpPr/>
          <p:nvPr userDrawn="1"/>
        </p:nvSpPr>
        <p:spPr>
          <a:xfrm>
            <a:off x="0" y="4893422"/>
            <a:ext cx="12192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err="1">
              <a:solidFill>
                <a:srgbClr val="0033A0"/>
              </a:solidFill>
              <a:latin typeface="Verdana" charset="0"/>
              <a:ea typeface="Verdana" charset="0"/>
              <a:cs typeface="Verdana" charset="0"/>
            </a:endParaRPr>
          </a:p>
        </p:txBody>
      </p:sp>
      <p:sp>
        <p:nvSpPr>
          <p:cNvPr id="40" name="Vrije vorm 39"/>
          <p:cNvSpPr/>
          <p:nvPr userDrawn="1"/>
        </p:nvSpPr>
        <p:spPr>
          <a:xfrm>
            <a:off x="9546040" y="0"/>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838" y="5370705"/>
            <a:ext cx="3189618" cy="11243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 van de presentatie</a:t>
            </a:r>
          </a:p>
        </p:txBody>
      </p:sp>
      <p:sp>
        <p:nvSpPr>
          <p:cNvPr id="4"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a:t>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a:t>Naam van de spreker</a:t>
            </a:r>
          </a:p>
        </p:txBody>
      </p:sp>
      <p:sp>
        <p:nvSpPr>
          <p:cNvPr id="10" name="Vrije vorm 9"/>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a:t>Naam van de spreker</a:t>
            </a:r>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a:t>titel van de presentatie</a:t>
            </a:r>
          </a:p>
        </p:txBody>
      </p:sp>
      <p:sp>
        <p:nvSpPr>
          <p:cNvPr id="14" name="Vrije vorm 13"/>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a:t>Naam van de spreker</a:t>
            </a:r>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a:t>titel van de presentatie</a:t>
            </a:r>
          </a:p>
        </p:txBody>
      </p:sp>
      <p:sp>
        <p:nvSpPr>
          <p:cNvPr id="11" name="Vrije vorm 10"/>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4" y="0"/>
            <a:ext cx="12196293"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p>
        </p:txBody>
      </p:sp>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11" name="Ondertitel 2"/>
          <p:cNvSpPr>
            <a:spLocks noGrp="1"/>
          </p:cNvSpPr>
          <p:nvPr>
            <p:ph type="subTitle" idx="1" hasCustomPrompt="1"/>
          </p:nvPr>
        </p:nvSpPr>
        <p:spPr>
          <a:xfrm>
            <a:off x="731838" y="2951386"/>
            <a:ext cx="1679370"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err="1"/>
              <a:t>HoofdStuk</a:t>
            </a:r>
            <a:r>
              <a:rPr lang="nl-NL"/>
              <a:t> 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p>
        </p:txBody>
      </p:sp>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11" name="Ondertitel 2"/>
          <p:cNvSpPr>
            <a:spLocks noGrp="1"/>
          </p:cNvSpPr>
          <p:nvPr>
            <p:ph type="subTitle" idx="1" hasCustomPrompt="1"/>
          </p:nvPr>
        </p:nvSpPr>
        <p:spPr>
          <a:xfrm>
            <a:off x="731838" y="2951386"/>
            <a:ext cx="1679370"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err="1"/>
              <a:t>HoofdStuk</a:t>
            </a:r>
            <a:r>
              <a:rPr lang="nl-NL"/>
              <a:t> Titel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11"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
        <p:nvSpPr>
          <p:cNvPr id="4" name="Tijdelijke aanduiding voor tekst 3"/>
          <p:cNvSpPr>
            <a:spLocks noGrp="1"/>
          </p:cNvSpPr>
          <p:nvPr>
            <p:ph type="body" sz="quarter" idx="13"/>
          </p:nvPr>
        </p:nvSpPr>
        <p:spPr>
          <a:xfrm>
            <a:off x="634795" y="1990140"/>
            <a:ext cx="9387746"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tel 3"/>
          <p:cNvSpPr>
            <a:spLocks noGrp="1"/>
          </p:cNvSpPr>
          <p:nvPr>
            <p:ph type="title"/>
          </p:nvPr>
        </p:nvSpPr>
        <p:spPr>
          <a:xfrm>
            <a:off x="731837" y="711463"/>
            <a:ext cx="5340895" cy="341050"/>
          </a:xfrm>
        </p:spPr>
        <p:txBody>
          <a:bodyPr tIns="36000" bIns="0"/>
          <a:lstStyle>
            <a:lvl1pPr>
              <a:defRPr sz="2200" strike="noStrike" baseline="0"/>
            </a:lvl1pPr>
          </a:lstStyle>
          <a:p>
            <a:r>
              <a:rPr lang="nl-NL"/>
              <a:t>Titelstijl van model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sp>
        <p:nvSpPr>
          <p:cNvPr id="4" name="Tijdelijke aanduiding voor tekst 3"/>
          <p:cNvSpPr>
            <a:spLocks noGrp="1"/>
          </p:cNvSpPr>
          <p:nvPr>
            <p:ph type="body" sz="quarter" idx="13"/>
          </p:nvPr>
        </p:nvSpPr>
        <p:spPr>
          <a:xfrm>
            <a:off x="634794" y="1990140"/>
            <a:ext cx="10719005" cy="3467100"/>
          </a:xfrm>
        </p:spPr>
        <p:txBody>
          <a:bodyPr numCol="2" spcCol="126000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p>
        </p:txBody>
      </p:sp>
      <p:sp>
        <p:nvSpPr>
          <p:cNvPr id="10"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Ondertitel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12192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731838" y="645811"/>
            <a:ext cx="1079957" cy="377402"/>
          </a:xfrm>
          <a:prstGeom prst="rect">
            <a:avLst/>
          </a:prstGeom>
          <a:solidFill>
            <a:schemeClr val="accent2"/>
          </a:solidFill>
        </p:spPr>
        <p:txBody>
          <a:bodyPr vert="horz" wrap="none" lIns="0" tIns="36000" rIns="144000" bIns="36000" rtlCol="0" anchor="b">
            <a:spAutoFit/>
          </a:bodyPr>
          <a:lstStyle/>
          <a:p>
            <a:r>
              <a:rPr lang="nl-NL"/>
              <a:t>Titel</a:t>
            </a:r>
          </a:p>
        </p:txBody>
      </p:sp>
      <p:sp>
        <p:nvSpPr>
          <p:cNvPr id="3" name="Tijdelijke aanduiding voor tekst 2"/>
          <p:cNvSpPr>
            <a:spLocks noGrp="1"/>
          </p:cNvSpPr>
          <p:nvPr>
            <p:ph type="body" idx="1"/>
          </p:nvPr>
        </p:nvSpPr>
        <p:spPr>
          <a:xfrm>
            <a:off x="638245" y="2026507"/>
            <a:ext cx="10616699" cy="3422774"/>
          </a:xfrm>
          <a:prstGeom prst="rect">
            <a:avLst/>
          </a:prstGeom>
        </p:spPr>
        <p:txBody>
          <a:bodyPr vert="horz" lIns="90000" tIns="45720" rIns="91440" bIns="45720" rtlCol="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8610600" y="6265518"/>
            <a:ext cx="2743200" cy="156560"/>
          </a:xfrm>
          <a:prstGeom prst="rect">
            <a:avLst/>
          </a:prstGeom>
        </p:spPr>
        <p:txBody>
          <a:bodyPr vert="horz" lIns="91440" tIns="45720" rIns="91440" bIns="45720" rtlCol="0" anchor="ctr"/>
          <a:lstStyle>
            <a:lvl1pPr algn="r">
              <a:defRPr sz="1000">
                <a:solidFill>
                  <a:schemeClr val="accent2"/>
                </a:solidFill>
                <a:latin typeface="Verdana" charset="0"/>
                <a:ea typeface="Verdana" charset="0"/>
                <a:cs typeface="Verdana" charset="0"/>
              </a:defRPr>
            </a:lvl1pPr>
          </a:lstStyle>
          <a:p>
            <a:r>
              <a:rPr lang="nl-NL"/>
              <a:t>Titel van de presentatie</a:t>
            </a:r>
          </a:p>
        </p:txBody>
      </p:sp>
      <p:sp>
        <p:nvSpPr>
          <p:cNvPr id="6" name="Tijdelijke aanduiding voor dianummer 5"/>
          <p:cNvSpPr>
            <a:spLocks noGrp="1"/>
          </p:cNvSpPr>
          <p:nvPr>
            <p:ph type="sldNum" sz="quarter" idx="4"/>
          </p:nvPr>
        </p:nvSpPr>
        <p:spPr>
          <a:xfrm>
            <a:off x="8610600" y="6418139"/>
            <a:ext cx="2743200" cy="173749"/>
          </a:xfrm>
          <a:prstGeom prst="rect">
            <a:avLst/>
          </a:prstGeom>
        </p:spPr>
        <p:txBody>
          <a:bodyPr vert="horz" lIns="91440" tIns="45720" rIns="91440" bIns="45720" rtlCol="0" anchor="ctr"/>
          <a:lstStyle>
            <a:lvl1pPr algn="r">
              <a:defRPr sz="100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12-8-2025</a:t>
            </a:fld>
            <a:r>
              <a:rPr lang="nl-NL"/>
              <a:t> | </a:t>
            </a:r>
            <a:fld id="{2DAB09C5-3251-4B47-B002-D03712DC64C3}" type="slidenum">
              <a:rPr lang="nl-NL" smtClean="0"/>
              <a:pPr/>
              <a:t>‹nr.›</a:t>
            </a:fld>
            <a:endParaRPr lang="nl-NL"/>
          </a:p>
        </p:txBody>
      </p:sp>
      <p:pic>
        <p:nvPicPr>
          <p:cNvPr id="8" name="Afbeelding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670878" y="6098127"/>
            <a:ext cx="1500312" cy="668260"/>
          </a:xfrm>
          <a:prstGeom prst="rect">
            <a:avLst/>
          </a:prstGeom>
        </p:spPr>
      </p:pic>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Lst>
  <p:hf hdr="0"/>
  <p:txStyles>
    <p:titleStyle>
      <a:lvl1pPr marL="133350" indent="0" algn="l" defTabSz="914377" rtl="0" eaLnBrk="1" latinLnBrk="0" hangingPunct="1">
        <a:lnSpc>
          <a:spcPct val="90000"/>
        </a:lnSpc>
        <a:spcBef>
          <a:spcPct val="0"/>
        </a:spcBef>
        <a:buNone/>
        <a:tabLst/>
        <a:defRPr sz="2200" kern="1200" cap="all" baseline="0">
          <a:solidFill>
            <a:schemeClr val="bg1"/>
          </a:solidFill>
          <a:latin typeface="Verdana" charset="0"/>
          <a:ea typeface="Verdana" charset="0"/>
          <a:cs typeface="Verdana" charset="0"/>
        </a:defRPr>
      </a:lvl1pPr>
    </p:titleStyle>
    <p:body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ulb.be/en/financial-social-and-inclusive-aid/reduction-in-registration-fee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www.ulb.be/en/financial-social-and-inclusive-aid/financial-ai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secretariaat.ingenieurswetenschappen@vub.be"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mailto:Facultyofengineering@vub.b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arget="../media/image4.jpeg" Type="http://schemas.openxmlformats.org/officeDocument/2006/relationships/image"/><Relationship Id="rId2" Target="../notesSlides/notesSlide3.xml" Type="http://schemas.openxmlformats.org/officeDocument/2006/relationships/notesSlide"/><Relationship Id="rId1" Target="../slideLayouts/slideLayout17.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ulb.be/en/enrolment/submit-an-application"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apply.vub.be/#/"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mailto:bruface@ulb.be"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b="35" r="60"/>
          <a:stretch/>
        </p:blipFill>
        <p:spPr>
          <a:xfrm>
            <a:off x="1166" y="0"/>
            <a:ext cx="12190834" cy="4890052"/>
          </a:xfrm>
          <a:prstGeom prst="rect">
            <a:avLst/>
          </a:prstGeom>
        </p:spPr>
      </p:pic>
      <p:sp>
        <p:nvSpPr>
          <p:cNvPr id="14" name="Rechthoek 13"/>
          <p:cNvSpPr/>
          <p:nvPr/>
        </p:nvSpPr>
        <p:spPr>
          <a:xfrm>
            <a:off x="1167" y="0"/>
            <a:ext cx="12190833" cy="5029200"/>
          </a:xfrm>
          <a:prstGeom prst="rect">
            <a:avLst/>
          </a:prstGeom>
          <a:solidFill>
            <a:schemeClr val="accent1">
              <a:alpha val="52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err="1" lang="nl-NL" sz="1600">
              <a:solidFill>
                <a:srgbClr val="0033A0"/>
              </a:solidFill>
              <a:latin charset="0" typeface="Verdana"/>
              <a:ea charset="0" typeface="Verdana"/>
              <a:cs charset="0" typeface="Verdana"/>
            </a:endParaRPr>
          </a:p>
        </p:txBody>
      </p:sp>
      <p:sp>
        <p:nvSpPr>
          <p:cNvPr id="21" name="Ondertitel 20"/>
          <p:cNvSpPr>
            <a:spLocks noGrp="1"/>
          </p:cNvSpPr>
          <p:nvPr>
            <p:ph idx="1" type="subTitle"/>
          </p:nvPr>
        </p:nvSpPr>
        <p:spPr>
          <a:xfrm>
            <a:off x="740754" y="2585295"/>
            <a:ext cx="1536318" cy="335852"/>
          </a:xfrm>
        </p:spPr>
        <p:txBody>
          <a:bodyPr/>
          <a:lstStyle/>
          <a:p>
            <a:pPr marL="96520"/>
            <a:r>
              <a:rPr dirty="0" lang="en-GB">
                <a:latin typeface="Verdana"/>
                <a:ea typeface="Verdana"/>
                <a:cs typeface="Verdana"/>
              </a:rPr>
              <a:t>10.07.2025</a:t>
            </a:r>
            <a:endParaRPr dirty="0" lang="en-GB"/>
          </a:p>
        </p:txBody>
      </p:sp>
      <p:sp>
        <p:nvSpPr>
          <p:cNvPr id="20" name="Titel 19"/>
          <p:cNvSpPr>
            <a:spLocks noGrp="1"/>
          </p:cNvSpPr>
          <p:nvPr>
            <p:ph type="title"/>
          </p:nvPr>
        </p:nvSpPr>
        <p:spPr>
          <a:xfrm>
            <a:off x="740754" y="2109517"/>
            <a:ext cx="7910327" cy="424150"/>
          </a:xfrm>
        </p:spPr>
        <p:txBody>
          <a:bodyPr/>
          <a:lstStyle/>
          <a:p>
            <a:r>
              <a:rPr lang="en-GB">
                <a:latin typeface="Verdana"/>
                <a:ea typeface="Verdana"/>
                <a:cs typeface="Verdana"/>
              </a:rPr>
              <a:t>faculteit </a:t>
            </a:r>
            <a:r>
              <a:rPr dirty="0" err="1" lang="en-GB">
                <a:latin typeface="Verdana"/>
                <a:ea typeface="Verdana"/>
                <a:cs typeface="Verdana"/>
              </a:rPr>
              <a:t>Ingenieurswetenschappen</a:t>
            </a:r>
            <a:endParaRPr dirty="0" lang="en-US"/>
          </a:p>
        </p:txBody>
      </p:sp>
      <p:sp>
        <p:nvSpPr>
          <p:cNvPr id="12" name="Rechthoek 11"/>
          <p:cNvSpPr/>
          <p:nvPr/>
        </p:nvSpPr>
        <p:spPr>
          <a:xfrm>
            <a:off x="0" y="4875875"/>
            <a:ext cx="12192000" cy="197932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err="1" lang="en-GB" sz="1600">
              <a:solidFill>
                <a:srgbClr val="0033A0"/>
              </a:solidFill>
              <a:latin charset="0" typeface="Verdana"/>
              <a:ea charset="0" typeface="Verdana"/>
              <a:cs charset="0" typeface="Verdana"/>
            </a:endParaRPr>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54" y="5346442"/>
            <a:ext cx="3189618" cy="1124340"/>
          </a:xfrm>
          <a:prstGeom prst="rect">
            <a:avLst/>
          </a:prstGeom>
        </p:spPr>
      </p:pic>
      <p:sp>
        <p:nvSpPr>
          <p:cNvPr id="11" name="Vrije vorm 10"/>
          <p:cNvSpPr/>
          <p:nvPr/>
        </p:nvSpPr>
        <p:spPr>
          <a:xfrm>
            <a:off x="9546040" y="-21143"/>
            <a:ext cx="2645960" cy="6866513"/>
          </a:xfrm>
          <a:custGeom>
            <a:avLst/>
            <a:gdLst>
              <a:gd fmla="*/ 0 w 1935678" name="connsiteX0"/>
              <a:gd fmla="*/ 0 h 5023262" name="connsiteY0"/>
              <a:gd fmla="*/ 1935678 w 1935678" name="connsiteX1"/>
              <a:gd fmla="*/ 0 h 5023262" name="connsiteY1"/>
              <a:gd fmla="*/ 1935678 w 1935678" name="connsiteX2"/>
              <a:gd fmla="*/ 5023262 h 5023262" name="connsiteY2"/>
              <a:gd fmla="*/ 0 w 1935678" name="connsiteX3"/>
              <a:gd fmla="*/ 0 h 5023262" name="connsiteY3"/>
            </a:gdLst>
            <a:ahLst/>
            <a:cxnLst>
              <a:cxn ang="0">
                <a:pos x="connsiteX0" y="connsiteY0"/>
              </a:cxn>
              <a:cxn ang="0">
                <a:pos x="connsiteX1" y="connsiteY1"/>
              </a:cxn>
              <a:cxn ang="0">
                <a:pos x="connsiteX2" y="connsiteY2"/>
              </a:cxn>
              <a:cxn ang="0">
                <a:pos x="connsiteX3" y="connsiteY3"/>
              </a:cxn>
            </a:cxnLst>
            <a:rect b="b" l="l" r="r" t="t"/>
            <a:pathLst>
              <a:path h="5023262" w="1935678">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nl-NL"/>
          </a:p>
        </p:txBody>
      </p:sp>
    </p:spTree>
    <p:extLst>
      <p:ext uri="{BB962C8B-B14F-4D97-AF65-F5344CB8AC3E}">
        <p14:creationId xmlns:p14="http://schemas.microsoft.com/office/powerpoint/2010/main" val="147622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7F623-5060-506F-F62C-D77A3E87D3B5}"/>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F39789F-4A99-AB42-4C59-77F676FB5ED2}"/>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DEA4794E-5873-F4BC-A49A-58118E5C2A73}"/>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10</a:t>
            </a:fld>
            <a:endParaRPr lang="nl-NL"/>
          </a:p>
        </p:txBody>
      </p:sp>
      <p:sp>
        <p:nvSpPr>
          <p:cNvPr id="11" name="Titel 27">
            <a:extLst>
              <a:ext uri="{FF2B5EF4-FFF2-40B4-BE49-F238E27FC236}">
                <a16:creationId xmlns:a16="http://schemas.microsoft.com/office/drawing/2014/main" id="{93336585-D63C-935B-C7A5-0527982D97FE}"/>
              </a:ext>
            </a:extLst>
          </p:cNvPr>
          <p:cNvSpPr>
            <a:spLocks noGrp="1"/>
          </p:cNvSpPr>
          <p:nvPr>
            <p:ph type="title"/>
          </p:nvPr>
        </p:nvSpPr>
        <p:spPr>
          <a:xfrm>
            <a:off x="731838" y="739163"/>
            <a:ext cx="2606465" cy="313350"/>
          </a:xfrm>
        </p:spPr>
        <p:txBody>
          <a:bodyPr/>
          <a:lstStyle/>
          <a:p>
            <a:pPr marL="0"/>
            <a:r>
              <a:rPr lang="nl-NL" sz="2000" dirty="0">
                <a:solidFill>
                  <a:schemeClr val="accent1"/>
                </a:solidFill>
                <a:latin typeface="Verdana" charset="0"/>
                <a:ea typeface="Verdana" charset="0"/>
                <a:cs typeface="Verdana" charset="0"/>
              </a:rPr>
              <a:t>beursstudenten</a:t>
            </a:r>
          </a:p>
        </p:txBody>
      </p:sp>
      <p:sp>
        <p:nvSpPr>
          <p:cNvPr id="4" name="TextBox 3">
            <a:extLst>
              <a:ext uri="{FF2B5EF4-FFF2-40B4-BE49-F238E27FC236}">
                <a16:creationId xmlns:a16="http://schemas.microsoft.com/office/drawing/2014/main" id="{BCDBA4DD-66A4-E2A3-D5E6-721BC6BA2E96}"/>
              </a:ext>
            </a:extLst>
          </p:cNvPr>
          <p:cNvSpPr txBox="1"/>
          <p:nvPr/>
        </p:nvSpPr>
        <p:spPr>
          <a:xfrm>
            <a:off x="797859" y="1219200"/>
            <a:ext cx="1081143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err="1">
                <a:solidFill>
                  <a:schemeClr val="accent1"/>
                </a:solidFill>
                <a:latin typeface="Verdana" charset="0"/>
                <a:ea typeface="Verdana" charset="0"/>
                <a:cs typeface="Verdana" charset="0"/>
              </a:rPr>
              <a:t>Nieuwe</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studenten</a:t>
            </a:r>
            <a:r>
              <a:rPr lang="en-GB" dirty="0">
                <a:solidFill>
                  <a:schemeClr val="accent1"/>
                </a:solidFill>
                <a:latin typeface="Verdana" charset="0"/>
                <a:ea typeface="Verdana" charset="0"/>
                <a:cs typeface="Verdana" charset="0"/>
              </a:rPr>
              <a:t> in de Master in de </a:t>
            </a:r>
            <a:r>
              <a:rPr lang="en-GB" dirty="0" err="1">
                <a:solidFill>
                  <a:schemeClr val="accent1"/>
                </a:solidFill>
                <a:latin typeface="Verdana" charset="0"/>
                <a:ea typeface="Verdana" charset="0"/>
                <a:cs typeface="Verdana" charset="0"/>
              </a:rPr>
              <a:t>Ingenieurswetenschappen</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Architectuur</a:t>
            </a:r>
            <a:r>
              <a:rPr lang="en-GB" dirty="0">
                <a:solidFill>
                  <a:schemeClr val="accent1"/>
                </a:solidFill>
                <a:latin typeface="Verdana" charset="0"/>
                <a:ea typeface="Verdana" charset="0"/>
                <a:cs typeface="Verdana" charset="0"/>
              </a:rPr>
              <a:t>:</a:t>
            </a:r>
          </a:p>
          <a:p>
            <a:pPr marL="742950" lvl="1" indent="-285750" algn="l">
              <a:buFont typeface="Arial" panose="020B0604020202020204" pitchFamily="34" charset="0"/>
              <a:buChar char="•"/>
            </a:pPr>
            <a:r>
              <a:rPr lang="en-GB" dirty="0" err="1">
                <a:solidFill>
                  <a:schemeClr val="accent1"/>
                </a:solidFill>
                <a:latin typeface="Verdana" charset="0"/>
                <a:ea typeface="Verdana" charset="0"/>
                <a:cs typeface="Verdana" charset="0"/>
              </a:rPr>
              <a:t>Vraag</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een</a:t>
            </a:r>
            <a:r>
              <a:rPr lang="en-GB" dirty="0">
                <a:solidFill>
                  <a:schemeClr val="accent1"/>
                </a:solidFill>
                <a:latin typeface="Verdana" charset="0"/>
                <a:ea typeface="Verdana" charset="0"/>
                <a:cs typeface="Verdana" charset="0"/>
              </a:rPr>
              <a:t> FWB-</a:t>
            </a:r>
            <a:r>
              <a:rPr lang="en-GB" dirty="0" err="1">
                <a:solidFill>
                  <a:schemeClr val="accent1"/>
                </a:solidFill>
                <a:latin typeface="Verdana" charset="0"/>
                <a:ea typeface="Verdana" charset="0"/>
                <a:cs typeface="Verdana" charset="0"/>
              </a:rPr>
              <a:t>beurs</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aan</a:t>
            </a:r>
            <a:r>
              <a:rPr lang="en-GB" dirty="0">
                <a:solidFill>
                  <a:schemeClr val="accent1"/>
                </a:solidFill>
                <a:latin typeface="Verdana" charset="0"/>
                <a:ea typeface="Verdana" charset="0"/>
                <a:cs typeface="Verdana" charset="0"/>
              </a:rPr>
              <a:t> (Fédération </a:t>
            </a:r>
            <a:r>
              <a:rPr lang="en-GB" dirty="0" err="1">
                <a:solidFill>
                  <a:schemeClr val="accent1"/>
                </a:solidFill>
                <a:latin typeface="Verdana" charset="0"/>
                <a:ea typeface="Verdana" charset="0"/>
                <a:cs typeface="Verdana" charset="0"/>
              </a:rPr>
              <a:t>Wallonie-Bruxelles</a:t>
            </a:r>
            <a:r>
              <a:rPr lang="en-GB" dirty="0">
                <a:solidFill>
                  <a:schemeClr val="accent1"/>
                </a:solidFill>
                <a:latin typeface="Verdana" charset="0"/>
                <a:ea typeface="Verdana" charset="0"/>
                <a:cs typeface="Verdana" charset="0"/>
              </a:rPr>
              <a:t>)</a:t>
            </a:r>
          </a:p>
          <a:p>
            <a:pPr marL="742950" lvl="1" indent="-285750" algn="l">
              <a:buFont typeface="Arial" panose="020B0604020202020204" pitchFamily="34" charset="0"/>
              <a:buChar char="•"/>
            </a:pPr>
            <a:r>
              <a:rPr lang="en-GB" dirty="0" err="1">
                <a:solidFill>
                  <a:schemeClr val="accent1"/>
                </a:solidFill>
                <a:latin typeface="Verdana" charset="0"/>
                <a:ea typeface="Verdana" charset="0"/>
                <a:cs typeface="Verdana" charset="0"/>
              </a:rPr>
              <a:t>Vraag</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geen</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studietoelage</a:t>
            </a:r>
            <a:r>
              <a:rPr lang="en-GB" dirty="0">
                <a:solidFill>
                  <a:schemeClr val="accent1"/>
                </a:solidFill>
                <a:latin typeface="Verdana" charset="0"/>
                <a:ea typeface="Verdana" charset="0"/>
                <a:cs typeface="Verdana" charset="0"/>
              </a:rPr>
              <a:t> van de </a:t>
            </a:r>
            <a:r>
              <a:rPr lang="en-GB" dirty="0" err="1">
                <a:solidFill>
                  <a:schemeClr val="accent1"/>
                </a:solidFill>
                <a:latin typeface="Verdana" charset="0"/>
                <a:ea typeface="Verdana" charset="0"/>
                <a:cs typeface="Verdana" charset="0"/>
              </a:rPr>
              <a:t>Vlaamse</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overheid</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aan</a:t>
            </a:r>
            <a:endParaRPr lang="en-GB" dirty="0">
              <a:solidFill>
                <a:schemeClr val="accent1"/>
              </a:solidFill>
              <a:latin typeface="Verdana" charset="0"/>
              <a:ea typeface="Verdana" charset="0"/>
              <a:cs typeface="Verdana" charset="0"/>
            </a:endParaRPr>
          </a:p>
          <a:p>
            <a:pPr lvl="1" algn="l"/>
            <a:endParaRPr lang="en-GB" dirty="0">
              <a:solidFill>
                <a:schemeClr val="accent1"/>
              </a:solidFill>
              <a:latin typeface="Verdana" charset="0"/>
              <a:ea typeface="Verdana" charset="0"/>
              <a:cs typeface="Verdana" charset="0"/>
            </a:endParaRPr>
          </a:p>
          <a:p>
            <a:pPr algn="l"/>
            <a:r>
              <a:rPr lang="en-GB" dirty="0" err="1">
                <a:solidFill>
                  <a:schemeClr val="accent1"/>
                </a:solidFill>
                <a:latin typeface="Verdana" charset="0"/>
                <a:ea typeface="Verdana" charset="0"/>
                <a:cs typeface="Verdana" charset="0"/>
              </a:rPr>
              <a:t>Wordt</a:t>
            </a:r>
            <a:r>
              <a:rPr lang="en-GB" dirty="0">
                <a:solidFill>
                  <a:schemeClr val="accent1"/>
                </a:solidFill>
                <a:latin typeface="Verdana" charset="0"/>
                <a:ea typeface="Verdana" charset="0"/>
                <a:cs typeface="Verdana" charset="0"/>
              </a:rPr>
              <a:t> je </a:t>
            </a:r>
            <a:r>
              <a:rPr lang="en-GB" dirty="0" err="1">
                <a:solidFill>
                  <a:schemeClr val="accent1"/>
                </a:solidFill>
                <a:latin typeface="Verdana" charset="0"/>
                <a:ea typeface="Verdana" charset="0"/>
                <a:cs typeface="Verdana" charset="0"/>
              </a:rPr>
              <a:t>Vlaamse</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beursaanvraag</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jaarlijks</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heropend</a:t>
            </a:r>
            <a:r>
              <a:rPr lang="en-GB" dirty="0">
                <a:solidFill>
                  <a:schemeClr val="accent1"/>
                </a:solidFill>
                <a:latin typeface="Verdana" charset="0"/>
                <a:ea typeface="Verdana" charset="0"/>
                <a:cs typeface="Verdana" charset="0"/>
              </a:rPr>
              <a:t>?</a:t>
            </a:r>
          </a:p>
          <a:p>
            <a:pPr marL="742950" lvl="1" indent="-285750" algn="l">
              <a:buFont typeface="Arial" panose="020B0604020202020204" pitchFamily="34" charset="0"/>
              <a:buChar char="•"/>
            </a:pPr>
            <a:r>
              <a:rPr lang="en-GB" dirty="0" err="1">
                <a:solidFill>
                  <a:schemeClr val="accent1"/>
                </a:solidFill>
                <a:latin typeface="Verdana" charset="0"/>
                <a:ea typeface="Verdana" charset="0"/>
                <a:cs typeface="Verdana" charset="0"/>
              </a:rPr>
              <a:t>Schrijf</a:t>
            </a:r>
            <a:r>
              <a:rPr lang="en-GB" dirty="0">
                <a:solidFill>
                  <a:schemeClr val="accent1"/>
                </a:solidFill>
                <a:latin typeface="Verdana" charset="0"/>
                <a:ea typeface="Verdana" charset="0"/>
                <a:cs typeface="Verdana" charset="0"/>
              </a:rPr>
              <a:t> je </a:t>
            </a:r>
            <a:r>
              <a:rPr lang="en-GB" dirty="0" err="1">
                <a:solidFill>
                  <a:schemeClr val="accent1"/>
                </a:solidFill>
                <a:latin typeface="Verdana" charset="0"/>
                <a:ea typeface="Verdana" charset="0"/>
                <a:cs typeface="Verdana" charset="0"/>
              </a:rPr>
              <a:t>uit</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en</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vraag</a:t>
            </a:r>
            <a:r>
              <a:rPr lang="en-GB" dirty="0">
                <a:solidFill>
                  <a:schemeClr val="accent1"/>
                </a:solidFill>
                <a:latin typeface="Verdana" charset="0"/>
                <a:ea typeface="Verdana" charset="0"/>
                <a:cs typeface="Verdana" charset="0"/>
              </a:rPr>
              <a:t> in </a:t>
            </a:r>
            <a:r>
              <a:rPr lang="en-GB" dirty="0" err="1">
                <a:solidFill>
                  <a:schemeClr val="accent1"/>
                </a:solidFill>
                <a:latin typeface="Verdana" charset="0"/>
                <a:ea typeface="Verdana" charset="0"/>
                <a:cs typeface="Verdana" charset="0"/>
              </a:rPr>
              <a:t>plaats</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daarvan</a:t>
            </a:r>
            <a:r>
              <a:rPr lang="en-GB" dirty="0">
                <a:solidFill>
                  <a:schemeClr val="accent1"/>
                </a:solidFill>
                <a:latin typeface="Verdana" charset="0"/>
                <a:ea typeface="Verdana" charset="0"/>
                <a:cs typeface="Verdana" charset="0"/>
              </a:rPr>
              <a:t> de FWB-</a:t>
            </a:r>
            <a:r>
              <a:rPr lang="en-GB" dirty="0" err="1">
                <a:solidFill>
                  <a:schemeClr val="accent1"/>
                </a:solidFill>
                <a:latin typeface="Verdana" charset="0"/>
                <a:ea typeface="Verdana" charset="0"/>
                <a:cs typeface="Verdana" charset="0"/>
              </a:rPr>
              <a:t>beurs</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aan</a:t>
            </a:r>
            <a:endParaRPr lang="en-GB" dirty="0">
              <a:solidFill>
                <a:schemeClr val="accent1"/>
              </a:solidFill>
              <a:latin typeface="Verdana" charset="0"/>
              <a:ea typeface="Verdana" charset="0"/>
              <a:cs typeface="Verdana" charset="0"/>
            </a:endParaRPr>
          </a:p>
          <a:p>
            <a:pPr lvl="1" algn="l"/>
            <a:endParaRPr lang="en-GB" dirty="0">
              <a:solidFill>
                <a:schemeClr val="accent1"/>
              </a:solidFill>
              <a:latin typeface="Verdana" charset="0"/>
              <a:ea typeface="Verdana" charset="0"/>
              <a:cs typeface="Verdana" charset="0"/>
            </a:endParaRPr>
          </a:p>
          <a:p>
            <a:pPr algn="l"/>
            <a:r>
              <a:rPr lang="en-GB" dirty="0">
                <a:solidFill>
                  <a:schemeClr val="accent1"/>
                </a:solidFill>
                <a:latin typeface="Verdana" charset="0"/>
                <a:ea typeface="Verdana" charset="0"/>
                <a:cs typeface="Verdana" charset="0"/>
              </a:rPr>
              <a:t>Is je </a:t>
            </a:r>
            <a:r>
              <a:rPr lang="en-GB" dirty="0" err="1">
                <a:solidFill>
                  <a:schemeClr val="accent1"/>
                </a:solidFill>
                <a:latin typeface="Verdana" charset="0"/>
                <a:ea typeface="Verdana" charset="0"/>
                <a:cs typeface="Verdana" charset="0"/>
              </a:rPr>
              <a:t>Vlaamse</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beurs</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goedgekeurd</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aan</a:t>
            </a:r>
            <a:r>
              <a:rPr lang="en-GB" dirty="0">
                <a:solidFill>
                  <a:schemeClr val="accent1"/>
                </a:solidFill>
                <a:latin typeface="Verdana" charset="0"/>
                <a:ea typeface="Verdana" charset="0"/>
                <a:cs typeface="Verdana" charset="0"/>
              </a:rPr>
              <a:t> het begin van het </a:t>
            </a:r>
            <a:r>
              <a:rPr lang="en-GB" dirty="0" err="1">
                <a:solidFill>
                  <a:schemeClr val="accent1"/>
                </a:solidFill>
                <a:latin typeface="Verdana" charset="0"/>
                <a:ea typeface="Verdana" charset="0"/>
                <a:cs typeface="Verdana" charset="0"/>
              </a:rPr>
              <a:t>academiejaar</a:t>
            </a:r>
            <a:r>
              <a:rPr lang="en-GB" dirty="0">
                <a:solidFill>
                  <a:schemeClr val="accent1"/>
                </a:solidFill>
                <a:latin typeface="Verdana" charset="0"/>
                <a:ea typeface="Verdana" charset="0"/>
                <a:cs typeface="Verdana" charset="0"/>
              </a:rPr>
              <a:t>?</a:t>
            </a:r>
          </a:p>
          <a:p>
            <a:pPr marL="742950" lvl="1" indent="-285750" algn="l">
              <a:buFont typeface="Arial" panose="020B0604020202020204" pitchFamily="34" charset="0"/>
              <a:buChar char="•"/>
            </a:pPr>
            <a:r>
              <a:rPr lang="en-GB" dirty="0">
                <a:solidFill>
                  <a:schemeClr val="accent1"/>
                </a:solidFill>
                <a:latin typeface="Verdana" charset="0"/>
                <a:ea typeface="Verdana" charset="0"/>
                <a:cs typeface="Verdana" charset="0"/>
              </a:rPr>
              <a:t>Neem contact op met de </a:t>
            </a:r>
            <a:r>
              <a:rPr lang="en-GB" dirty="0" err="1">
                <a:solidFill>
                  <a:schemeClr val="accent1"/>
                </a:solidFill>
                <a:latin typeface="Verdana" charset="0"/>
                <a:ea typeface="Verdana" charset="0"/>
                <a:cs typeface="Verdana" charset="0"/>
              </a:rPr>
              <a:t>sociale</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dienst</a:t>
            </a:r>
            <a:r>
              <a:rPr lang="en-GB" dirty="0">
                <a:solidFill>
                  <a:schemeClr val="accent1"/>
                </a:solidFill>
                <a:latin typeface="Verdana" charset="0"/>
                <a:ea typeface="Verdana" charset="0"/>
                <a:cs typeface="Verdana" charset="0"/>
              </a:rPr>
              <a:t> van ULB </a:t>
            </a:r>
            <a:r>
              <a:rPr lang="en-GB" dirty="0" err="1">
                <a:solidFill>
                  <a:schemeClr val="accent1"/>
                </a:solidFill>
                <a:latin typeface="Verdana" charset="0"/>
                <a:ea typeface="Verdana" charset="0"/>
                <a:cs typeface="Verdana" charset="0"/>
              </a:rPr>
              <a:t>voor</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een</a:t>
            </a:r>
            <a:r>
              <a:rPr lang="en-GB" dirty="0">
                <a:solidFill>
                  <a:schemeClr val="accent1"/>
                </a:solidFill>
                <a:latin typeface="Verdana" charset="0"/>
                <a:ea typeface="Verdana" charset="0"/>
                <a:cs typeface="Verdana" charset="0"/>
              </a:rPr>
              <a:t> </a:t>
            </a:r>
            <a:r>
              <a:rPr lang="en-GB" dirty="0" err="1">
                <a:solidFill>
                  <a:schemeClr val="accent1"/>
                </a:solidFill>
                <a:latin typeface="Verdana" charset="0"/>
                <a:ea typeface="Verdana" charset="0"/>
                <a:cs typeface="Verdana" charset="0"/>
              </a:rPr>
              <a:t>vermindering</a:t>
            </a:r>
            <a:r>
              <a:rPr lang="en-GB" dirty="0">
                <a:solidFill>
                  <a:schemeClr val="accent1"/>
                </a:solidFill>
                <a:latin typeface="Verdana" charset="0"/>
                <a:ea typeface="Verdana" charset="0"/>
                <a:cs typeface="Verdana" charset="0"/>
              </a:rPr>
              <a:t> van het </a:t>
            </a:r>
            <a:r>
              <a:rPr lang="en-GB" dirty="0" err="1">
                <a:solidFill>
                  <a:schemeClr val="accent1"/>
                </a:solidFill>
                <a:latin typeface="Verdana" charset="0"/>
                <a:ea typeface="Verdana" charset="0"/>
                <a:cs typeface="Verdana" charset="0"/>
              </a:rPr>
              <a:t>inschrijvingsgeld</a:t>
            </a:r>
            <a:r>
              <a:rPr lang="en-GB" dirty="0">
                <a:solidFill>
                  <a:schemeClr val="accent1"/>
                </a:solidFill>
                <a:latin typeface="Verdana" charset="0"/>
                <a:ea typeface="Verdana" charset="0"/>
                <a:cs typeface="Verdana" charset="0"/>
              </a:rPr>
              <a:t>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Reduction in tuition fees – ULB</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endParaRPr lang="nl-BE"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endParaRPr lang="nl-NL" dirty="0">
              <a:solidFill>
                <a:schemeClr val="accent1"/>
              </a:solidFill>
              <a:latin typeface="Verdana" charset="0"/>
              <a:ea typeface="Verdana" charset="0"/>
              <a:cs typeface="Verdana" charset="0"/>
            </a:endParaRPr>
          </a:p>
          <a:p>
            <a:r>
              <a:rPr lang="nl-NL" u="sng" dirty="0">
                <a:solidFill>
                  <a:schemeClr val="accent1"/>
                </a:solidFill>
                <a:latin typeface="Verdana" charset="0"/>
                <a:ea typeface="Verdana" charset="0"/>
                <a:cs typeface="Verdana" charset="0"/>
              </a:rPr>
              <a:t>Vanaf het academiejaar 2026–2027:</a:t>
            </a:r>
          </a:p>
          <a:p>
            <a:pPr marL="285750" indent="-285750">
              <a:buFont typeface="Arial" panose="020B0604020202020204" pitchFamily="34" charset="0"/>
              <a:buChar char="•"/>
            </a:pPr>
            <a:r>
              <a:rPr lang="nl-NL" dirty="0">
                <a:solidFill>
                  <a:schemeClr val="accent1"/>
                </a:solidFill>
                <a:latin typeface="Verdana" charset="0"/>
                <a:ea typeface="Verdana" charset="0"/>
                <a:cs typeface="Verdana" charset="0"/>
              </a:rPr>
              <a:t>Alle studenten schrijven zich in aan ULB</a:t>
            </a:r>
          </a:p>
          <a:p>
            <a:pPr marL="285750" indent="-285750">
              <a:buFont typeface="Arial" panose="020B0604020202020204" pitchFamily="34" charset="0"/>
              <a:buChar char="•"/>
            </a:pPr>
            <a:r>
              <a:rPr lang="nl-NL" dirty="0">
                <a:solidFill>
                  <a:schemeClr val="accent1"/>
                </a:solidFill>
                <a:latin typeface="Verdana" charset="0"/>
                <a:ea typeface="Verdana" charset="0"/>
                <a:cs typeface="Verdana" charset="0"/>
              </a:rPr>
              <a:t>Vraag de FWB-beurs aan indien van toepassing</a:t>
            </a:r>
          </a:p>
          <a:p>
            <a:pPr marL="285750" indent="-285750">
              <a:buFont typeface="Arial" panose="020B0604020202020204" pitchFamily="34" charset="0"/>
              <a:buChar char="•"/>
            </a:pPr>
            <a:r>
              <a:rPr lang="nl-NL" dirty="0">
                <a:solidFill>
                  <a:schemeClr val="accent1"/>
                </a:solidFill>
                <a:latin typeface="Verdana" charset="0"/>
                <a:ea typeface="Verdana" charset="0"/>
                <a:cs typeface="Verdana" charset="0"/>
              </a:rPr>
              <a:t>Voor extra ondersteuning: bekijk Financiële hulp – ULB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Financial aid - ULB</a:t>
            </a:r>
            <a:r>
              <a:rPr lang="en-BE" dirty="0">
                <a:effectLst/>
              </a:rPr>
              <a:t> )</a:t>
            </a: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418067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253E-E19B-46C9-BC3D-C72B69AC9A20}"/>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16EF6B1-4CC6-6736-B2E2-BBE5D41B2F1D}"/>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807AB15B-67C8-A9A6-DB96-0C73E0448442}"/>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11</a:t>
            </a:fld>
            <a:endParaRPr lang="nl-NL"/>
          </a:p>
        </p:txBody>
      </p:sp>
      <p:sp>
        <p:nvSpPr>
          <p:cNvPr id="11" name="Titel 27">
            <a:extLst>
              <a:ext uri="{FF2B5EF4-FFF2-40B4-BE49-F238E27FC236}">
                <a16:creationId xmlns:a16="http://schemas.microsoft.com/office/drawing/2014/main" id="{E9E85F75-76A0-869B-2313-D854CC843309}"/>
              </a:ext>
            </a:extLst>
          </p:cNvPr>
          <p:cNvSpPr>
            <a:spLocks noGrp="1"/>
          </p:cNvSpPr>
          <p:nvPr>
            <p:ph type="title"/>
          </p:nvPr>
        </p:nvSpPr>
        <p:spPr>
          <a:xfrm>
            <a:off x="731838" y="739163"/>
            <a:ext cx="1796499" cy="313350"/>
          </a:xfrm>
        </p:spPr>
        <p:txBody>
          <a:bodyPr/>
          <a:lstStyle/>
          <a:p>
            <a:pPr marL="0"/>
            <a:r>
              <a:rPr lang="nl-NL" sz="2000" dirty="0">
                <a:solidFill>
                  <a:schemeClr val="accent1"/>
                </a:solidFill>
                <a:latin typeface="Verdana" charset="0"/>
                <a:ea typeface="Verdana" charset="0"/>
                <a:cs typeface="Verdana" charset="0"/>
              </a:rPr>
              <a:t>STUDIEPLAN</a:t>
            </a:r>
          </a:p>
        </p:txBody>
      </p:sp>
      <p:sp>
        <p:nvSpPr>
          <p:cNvPr id="4" name="TextBox 3">
            <a:extLst>
              <a:ext uri="{FF2B5EF4-FFF2-40B4-BE49-F238E27FC236}">
                <a16:creationId xmlns:a16="http://schemas.microsoft.com/office/drawing/2014/main" id="{66C0B020-6A49-8B9A-CBC3-A1FEE4C38A5D}"/>
              </a:ext>
            </a:extLst>
          </p:cNvPr>
          <p:cNvSpPr txBox="1"/>
          <p:nvPr/>
        </p:nvSpPr>
        <p:spPr>
          <a:xfrm>
            <a:off x="797859" y="1219200"/>
            <a:ext cx="1081143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latin typeface="Verdana" charset="0"/>
                <a:ea typeface="Verdana" charset="0"/>
                <a:cs typeface="Verdana" charset="0"/>
              </a:rPr>
              <a:t>ULB is de administratief coordinerende instelling. Wat betekent dit concreet voor jou?</a:t>
            </a:r>
          </a:p>
          <a:p>
            <a:pPr algn="l"/>
            <a:endParaRPr lang="nl-NL" dirty="0">
              <a:solidFill>
                <a:schemeClr val="accent1"/>
              </a:solidFill>
              <a:latin typeface="Verdana" charset="0"/>
              <a:ea typeface="Verdana" charset="0"/>
              <a:cs typeface="Verdana" charset="0"/>
            </a:endParaRPr>
          </a:p>
          <a:p>
            <a:pPr algn="l"/>
            <a:r>
              <a:rPr lang="nl-NL" u="sng" dirty="0">
                <a:solidFill>
                  <a:schemeClr val="accent1"/>
                </a:solidFill>
                <a:latin typeface="Verdana" charset="0"/>
                <a:ea typeface="Verdana" charset="0"/>
                <a:cs typeface="Verdana" charset="0"/>
              </a:rPr>
              <a:t>Voor studenten die geslaagd zijn in de bacheloropleiding: </a:t>
            </a:r>
          </a:p>
          <a:p>
            <a:pPr algn="l"/>
            <a:endParaRPr lang="nl-NL" dirty="0">
              <a:solidFill>
                <a:schemeClr val="accent1"/>
              </a:solidFill>
              <a:latin typeface="Verdana" charset="0"/>
              <a:ea typeface="Verdana" charset="0"/>
              <a:cs typeface="Verdana" charset="0"/>
            </a:endParaRPr>
          </a:p>
          <a:p>
            <a:pPr algn="l"/>
            <a:r>
              <a:rPr lang="nl-NL" dirty="0" err="1">
                <a:solidFill>
                  <a:schemeClr val="accent1"/>
                </a:solidFill>
                <a:latin typeface="Verdana" charset="0"/>
                <a:ea typeface="Verdana" charset="0"/>
                <a:cs typeface="Verdana" charset="0"/>
              </a:rPr>
              <a:t>Ecursus</a:t>
            </a:r>
            <a:r>
              <a:rPr lang="nl-NL" dirty="0">
                <a:solidFill>
                  <a:schemeClr val="accent1"/>
                </a:solidFill>
                <a:latin typeface="Verdana" charset="0"/>
                <a:ea typeface="Verdana" charset="0"/>
                <a:cs typeface="Verdana" charset="0"/>
              </a:rPr>
              <a:t> (platform ULB) stelt een vast studieplan voor volgens het modeltraject van master, je wordt dus automatisch ingeschreven voor deze vakken.</a:t>
            </a:r>
          </a:p>
          <a:p>
            <a:pPr algn="l"/>
            <a:endParaRPr lang="nl-NL" dirty="0">
              <a:solidFill>
                <a:schemeClr val="accent1"/>
              </a:solidFill>
              <a:latin typeface="Verdana" charset="0"/>
              <a:ea typeface="Verdana" charset="0"/>
              <a:cs typeface="Verdana" charset="0"/>
            </a:endParaRPr>
          </a:p>
          <a:p>
            <a:pPr algn="l"/>
            <a:r>
              <a:rPr lang="nl-NL" u="sng" dirty="0">
                <a:solidFill>
                  <a:schemeClr val="accent1"/>
                </a:solidFill>
                <a:latin typeface="Verdana" charset="0"/>
                <a:ea typeface="Verdana" charset="0"/>
                <a:cs typeface="Verdana" charset="0"/>
              </a:rPr>
              <a:t>Uitzonderingsaanvragen en deadlines: </a:t>
            </a:r>
          </a:p>
          <a:p>
            <a:pPr algn="l"/>
            <a:r>
              <a:rPr lang="nl-NL" dirty="0">
                <a:solidFill>
                  <a:schemeClr val="accent1"/>
                </a:solidFill>
                <a:latin typeface="Verdana" charset="0"/>
                <a:ea typeface="Verdana" charset="0"/>
                <a:cs typeface="Verdana" charset="0"/>
              </a:rPr>
              <a:t>Wijzigingen binnen 60 </a:t>
            </a:r>
            <a:r>
              <a:rPr lang="nl-NL" dirty="0" err="1">
                <a:solidFill>
                  <a:schemeClr val="accent1"/>
                </a:solidFill>
                <a:latin typeface="Verdana" charset="0"/>
                <a:ea typeface="Verdana" charset="0"/>
                <a:cs typeface="Verdana" charset="0"/>
              </a:rPr>
              <a:t>credits</a:t>
            </a:r>
            <a:r>
              <a:rPr lang="nl-NL" dirty="0">
                <a:solidFill>
                  <a:schemeClr val="accent1"/>
                </a:solidFill>
                <a:latin typeface="Verdana" charset="0"/>
                <a:ea typeface="Verdana" charset="0"/>
                <a:cs typeface="Verdana" charset="0"/>
              </a:rPr>
              <a:t> → deadline 1/10</a:t>
            </a:r>
          </a:p>
          <a:p>
            <a:pPr algn="l"/>
            <a:r>
              <a:rPr lang="nl-NL" dirty="0">
                <a:solidFill>
                  <a:schemeClr val="accent1"/>
                </a:solidFill>
                <a:latin typeface="Verdana" charset="0"/>
                <a:ea typeface="Verdana" charset="0"/>
                <a:cs typeface="Verdana" charset="0"/>
              </a:rPr>
              <a:t>Wijzigingen meer dan 60 </a:t>
            </a:r>
            <a:r>
              <a:rPr lang="nl-NL" dirty="0" err="1">
                <a:solidFill>
                  <a:schemeClr val="accent1"/>
                </a:solidFill>
                <a:latin typeface="Verdana" charset="0"/>
                <a:ea typeface="Verdana" charset="0"/>
                <a:cs typeface="Verdana" charset="0"/>
              </a:rPr>
              <a:t>credits</a:t>
            </a:r>
            <a:r>
              <a:rPr lang="nl-NL" dirty="0">
                <a:solidFill>
                  <a:schemeClr val="accent1"/>
                </a:solidFill>
                <a:latin typeface="Verdana" charset="0"/>
                <a:ea typeface="Verdana" charset="0"/>
                <a:cs typeface="Verdana" charset="0"/>
              </a:rPr>
              <a:t> → deadline 1/10</a:t>
            </a:r>
          </a:p>
          <a:p>
            <a:pPr algn="l"/>
            <a:r>
              <a:rPr lang="nl-NL" dirty="0">
                <a:solidFill>
                  <a:schemeClr val="accent1"/>
                </a:solidFill>
                <a:latin typeface="Verdana" charset="0"/>
                <a:ea typeface="Verdana" charset="0"/>
                <a:cs typeface="Verdana" charset="0"/>
              </a:rPr>
              <a:t>Minder dan 60 </a:t>
            </a:r>
            <a:r>
              <a:rPr lang="nl-NL" dirty="0" err="1">
                <a:solidFill>
                  <a:schemeClr val="accent1"/>
                </a:solidFill>
                <a:latin typeface="Verdana" charset="0"/>
                <a:ea typeface="Verdana" charset="0"/>
                <a:cs typeface="Verdana" charset="0"/>
              </a:rPr>
              <a:t>credits</a:t>
            </a:r>
            <a:r>
              <a:rPr lang="nl-NL" dirty="0">
                <a:solidFill>
                  <a:schemeClr val="accent1"/>
                </a:solidFill>
                <a:latin typeface="Verdana" charset="0"/>
                <a:ea typeface="Verdana" charset="0"/>
                <a:cs typeface="Verdana" charset="0"/>
              </a:rPr>
              <a:t>→ deadline 31/10</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Daarna vragen we je om zelf je vakken in te schrijven aan VUB voor 8 oktober.</a:t>
            </a:r>
          </a:p>
          <a:p>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Opgelet: geen wijzigingen meer mogelijk na deze deadlines.</a:t>
            </a: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53209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99877-03C1-C853-D37D-EA74F4679E3A}"/>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817B26E-E1BE-76D3-4212-095D209AD677}"/>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5762D49F-1A1C-B7DA-329A-4E0BC688BDCC}"/>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12</a:t>
            </a:fld>
            <a:endParaRPr lang="nl-NL"/>
          </a:p>
        </p:txBody>
      </p:sp>
      <p:sp>
        <p:nvSpPr>
          <p:cNvPr id="11" name="Titel 27">
            <a:extLst>
              <a:ext uri="{FF2B5EF4-FFF2-40B4-BE49-F238E27FC236}">
                <a16:creationId xmlns:a16="http://schemas.microsoft.com/office/drawing/2014/main" id="{10756580-76BB-E6DC-01B7-12A9FADA19F3}"/>
              </a:ext>
            </a:extLst>
          </p:cNvPr>
          <p:cNvSpPr>
            <a:spLocks noGrp="1"/>
          </p:cNvSpPr>
          <p:nvPr>
            <p:ph type="title"/>
          </p:nvPr>
        </p:nvSpPr>
        <p:spPr>
          <a:xfrm>
            <a:off x="731838" y="739163"/>
            <a:ext cx="3825324" cy="313350"/>
          </a:xfrm>
        </p:spPr>
        <p:txBody>
          <a:bodyPr/>
          <a:lstStyle/>
          <a:p>
            <a:pPr marL="0"/>
            <a:r>
              <a:rPr lang="nl-NL" sz="2000" dirty="0">
                <a:solidFill>
                  <a:schemeClr val="accent1"/>
                </a:solidFill>
                <a:latin typeface="Verdana" charset="0"/>
                <a:ea typeface="Verdana" charset="0"/>
                <a:cs typeface="Verdana" charset="0"/>
              </a:rPr>
              <a:t>studentenadministratie</a:t>
            </a:r>
          </a:p>
        </p:txBody>
      </p:sp>
      <p:sp>
        <p:nvSpPr>
          <p:cNvPr id="4" name="TextBox 3">
            <a:extLst>
              <a:ext uri="{FF2B5EF4-FFF2-40B4-BE49-F238E27FC236}">
                <a16:creationId xmlns:a16="http://schemas.microsoft.com/office/drawing/2014/main" id="{CFEF8A6E-5BE6-A8EA-107F-C4CCB53F8D86}"/>
              </a:ext>
            </a:extLst>
          </p:cNvPr>
          <p:cNvSpPr txBox="1"/>
          <p:nvPr/>
        </p:nvSpPr>
        <p:spPr>
          <a:xfrm>
            <a:off x="797859" y="1219200"/>
            <a:ext cx="1081143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latin typeface="Verdana" charset="0"/>
                <a:ea typeface="Verdana" charset="0"/>
                <a:cs typeface="Verdana" charset="0"/>
              </a:rPr>
              <a:t>ULB is de administratief coordinerende instelling. Wat betekent dit concreet voor jou?</a:t>
            </a:r>
          </a:p>
          <a:p>
            <a:pPr algn="l"/>
            <a:endParaRPr lang="nl-NL" dirty="0">
              <a:solidFill>
                <a:schemeClr val="accent1"/>
              </a:solidFill>
              <a:latin typeface="Verdana" charset="0"/>
              <a:ea typeface="Verdana" charset="0"/>
              <a:cs typeface="Verdana" charset="0"/>
            </a:endParaRPr>
          </a:p>
          <a:p>
            <a:pPr marL="285750" indent="-285750">
              <a:buFont typeface="Arial" panose="020B0604020202020204" pitchFamily="34" charset="0"/>
              <a:buChar char="•"/>
            </a:pPr>
            <a:r>
              <a:rPr lang="nl-NL" dirty="0">
                <a:solidFill>
                  <a:schemeClr val="accent1"/>
                </a:solidFill>
                <a:latin typeface="Verdana" charset="0"/>
                <a:ea typeface="Verdana" charset="0"/>
                <a:cs typeface="Verdana" charset="0"/>
              </a:rPr>
              <a:t>Je volgt het onderwijs-en examenreglement van ULB, </a:t>
            </a:r>
            <a:r>
              <a:rPr lang="nl-NL" dirty="0" err="1">
                <a:solidFill>
                  <a:schemeClr val="accent1"/>
                </a:solidFill>
                <a:latin typeface="Verdana" charset="0"/>
                <a:ea typeface="Verdana" charset="0"/>
                <a:cs typeface="Verdana" charset="0"/>
              </a:rPr>
              <a:t>dwz</a:t>
            </a:r>
            <a:r>
              <a:rPr lang="nl-NL" dirty="0">
                <a:solidFill>
                  <a:schemeClr val="accent1"/>
                </a:solidFill>
                <a:latin typeface="Verdana" charset="0"/>
                <a:ea typeface="Verdana" charset="0"/>
                <a:cs typeface="Verdana" charset="0"/>
              </a:rPr>
              <a:t>:</a:t>
            </a:r>
          </a:p>
          <a:p>
            <a:pPr marL="742950" lvl="1" indent="-285750">
              <a:buFont typeface="Arial" panose="020B0604020202020204" pitchFamily="34" charset="0"/>
              <a:buChar char="•"/>
            </a:pPr>
            <a:r>
              <a:rPr lang="nl-NL" dirty="0">
                <a:solidFill>
                  <a:schemeClr val="accent1"/>
                </a:solidFill>
                <a:latin typeface="Verdana" charset="0"/>
                <a:ea typeface="Verdana" charset="0"/>
                <a:cs typeface="Verdana" charset="0"/>
              </a:rPr>
              <a:t>Beleid rond afwezigheden (ziekte, overmacht)</a:t>
            </a:r>
          </a:p>
          <a:p>
            <a:pPr marL="742950" lvl="1" indent="-285750">
              <a:buFont typeface="Arial" panose="020B0604020202020204" pitchFamily="34" charset="0"/>
              <a:buChar char="•"/>
            </a:pPr>
            <a:r>
              <a:rPr lang="nl-NL" dirty="0">
                <a:solidFill>
                  <a:schemeClr val="accent1"/>
                </a:solidFill>
                <a:latin typeface="Verdana" charset="0"/>
                <a:ea typeface="Verdana" charset="0"/>
                <a:cs typeface="Verdana" charset="0"/>
              </a:rPr>
              <a:t>Beleid rond fraude (examenfraude)</a:t>
            </a:r>
          </a:p>
          <a:p>
            <a:pPr marL="742950" lvl="1" indent="-285750">
              <a:buFont typeface="Arial" panose="020B0604020202020204" pitchFamily="34" charset="0"/>
              <a:buChar char="•"/>
            </a:pPr>
            <a:r>
              <a:rPr lang="nl-NL" dirty="0">
                <a:solidFill>
                  <a:schemeClr val="accent1"/>
                </a:solidFill>
                <a:latin typeface="Verdana" charset="0"/>
                <a:ea typeface="Verdana" charset="0"/>
                <a:cs typeface="Verdana" charset="0"/>
              </a:rPr>
              <a:t>Interne beroepen (bijv. tegen studievoortgangsbeslissing of examenresultaat)</a:t>
            </a:r>
          </a:p>
          <a:p>
            <a:pPr marL="742950" lvl="1" indent="-285750">
              <a:buFont typeface="Arial" panose="020B0604020202020204" pitchFamily="34" charset="0"/>
              <a:buChar char="•"/>
            </a:pPr>
            <a:r>
              <a:rPr lang="nl-NL" dirty="0">
                <a:solidFill>
                  <a:schemeClr val="accent1"/>
                </a:solidFill>
                <a:latin typeface="Verdana" charset="0"/>
                <a:ea typeface="Verdana" charset="0"/>
                <a:cs typeface="Verdana" charset="0"/>
              </a:rPr>
              <a:t>Deadlines en administratieve procedures (bijvoorbeeld aanvraag vrijstellingen, aanvraag keuzevakken buiten de lijst)</a:t>
            </a:r>
          </a:p>
          <a:p>
            <a:pPr marL="742950" lvl="1" indent="-285750">
              <a:buFont typeface="Arial" panose="020B0604020202020204" pitchFamily="34" charset="0"/>
              <a:buChar char="•"/>
            </a:pPr>
            <a:endParaRPr lang="nl-NL" dirty="0">
              <a:solidFill>
                <a:schemeClr val="accent1"/>
              </a:solidFill>
              <a:latin typeface="Verdana" charset="0"/>
              <a:ea typeface="Verdana" charset="0"/>
              <a:cs typeface="Verdana" charset="0"/>
            </a:endParaRPr>
          </a:p>
          <a:p>
            <a:pPr marL="742950" lvl="1" indent="-285750">
              <a:buFont typeface="Arial" panose="020B0604020202020204" pitchFamily="34" charset="0"/>
              <a:buChar char="•"/>
            </a:pPr>
            <a:endParaRPr lang="nl-NL" dirty="0">
              <a:solidFill>
                <a:schemeClr val="accent1"/>
              </a:solidFill>
              <a:latin typeface="Verdana" charset="0"/>
              <a:ea typeface="Verdana" charset="0"/>
              <a:cs typeface="Verdana" charset="0"/>
            </a:endParaRPr>
          </a:p>
          <a:p>
            <a:pPr marL="742950" lvl="1" indent="-285750">
              <a:buFont typeface="Arial" panose="020B0604020202020204" pitchFamily="34" charset="0"/>
              <a:buChar char="•"/>
            </a:pPr>
            <a:endParaRPr lang="nl-NL" dirty="0">
              <a:solidFill>
                <a:schemeClr val="accent1"/>
              </a:solidFill>
              <a:latin typeface="Verdana" charset="0"/>
              <a:ea typeface="Verdana" charset="0"/>
              <a:cs typeface="Verdana" charset="0"/>
            </a:endParaRPr>
          </a:p>
          <a:p>
            <a:pPr lvl="1"/>
            <a:r>
              <a:rPr lang="nl-NL" dirty="0">
                <a:solidFill>
                  <a:schemeClr val="accent1"/>
                </a:solidFill>
                <a:latin typeface="Verdana" charset="0"/>
                <a:ea typeface="Verdana" charset="0"/>
                <a:cs typeface="Verdana" charset="0"/>
              </a:rPr>
              <a:t>Alle communicatie dient te gebeuren in het Engels</a:t>
            </a:r>
          </a:p>
        </p:txBody>
      </p:sp>
    </p:spTree>
    <p:extLst>
      <p:ext uri="{BB962C8B-B14F-4D97-AF65-F5344CB8AC3E}">
        <p14:creationId xmlns:p14="http://schemas.microsoft.com/office/powerpoint/2010/main" val="142144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1B58-DBC8-8F79-4099-223ED11B07ED}"/>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CB1130D-9506-4F0D-58F7-FADD38AD44A7}"/>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CCA9DE6F-EB2F-652A-4275-EB82E247B428}"/>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13</a:t>
            </a:fld>
            <a:endParaRPr lang="nl-NL"/>
          </a:p>
        </p:txBody>
      </p:sp>
      <p:sp>
        <p:nvSpPr>
          <p:cNvPr id="11" name="Titel 27">
            <a:extLst>
              <a:ext uri="{FF2B5EF4-FFF2-40B4-BE49-F238E27FC236}">
                <a16:creationId xmlns:a16="http://schemas.microsoft.com/office/drawing/2014/main" id="{B16D2E86-AD18-FD31-0CDD-D21D0EB319DF}"/>
              </a:ext>
            </a:extLst>
          </p:cNvPr>
          <p:cNvSpPr>
            <a:spLocks noGrp="1"/>
          </p:cNvSpPr>
          <p:nvPr>
            <p:ph type="title"/>
          </p:nvPr>
        </p:nvSpPr>
        <p:spPr>
          <a:xfrm>
            <a:off x="731838" y="739163"/>
            <a:ext cx="1796499" cy="313350"/>
          </a:xfrm>
        </p:spPr>
        <p:txBody>
          <a:bodyPr/>
          <a:lstStyle/>
          <a:p>
            <a:pPr marL="0"/>
            <a:r>
              <a:rPr lang="nl-NL" sz="2000" dirty="0">
                <a:solidFill>
                  <a:schemeClr val="accent1"/>
                </a:solidFill>
                <a:latin typeface="Verdana" charset="0"/>
                <a:ea typeface="Verdana" charset="0"/>
                <a:cs typeface="Verdana" charset="0"/>
              </a:rPr>
              <a:t>STUDIEPLAN</a:t>
            </a:r>
          </a:p>
        </p:txBody>
      </p:sp>
      <p:sp>
        <p:nvSpPr>
          <p:cNvPr id="4" name="TextBox 3">
            <a:extLst>
              <a:ext uri="{FF2B5EF4-FFF2-40B4-BE49-F238E27FC236}">
                <a16:creationId xmlns:a16="http://schemas.microsoft.com/office/drawing/2014/main" id="{337D526B-FFDC-BBCE-AFF9-8478A402F6B3}"/>
              </a:ext>
            </a:extLst>
          </p:cNvPr>
          <p:cNvSpPr txBox="1"/>
          <p:nvPr/>
        </p:nvSpPr>
        <p:spPr>
          <a:xfrm>
            <a:off x="797859" y="1219200"/>
            <a:ext cx="108114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latin typeface="Verdana" charset="0"/>
                <a:ea typeface="Verdana" charset="0"/>
                <a:cs typeface="Verdana" charset="0"/>
              </a:rPr>
              <a:t>ULB is de administratief coordinerende instelling. Wat betekent dit concreet voor jou?</a:t>
            </a:r>
          </a:p>
          <a:p>
            <a:pPr algn="l"/>
            <a:endParaRPr lang="nl-NL" dirty="0">
              <a:solidFill>
                <a:schemeClr val="accent1"/>
              </a:solidFill>
              <a:latin typeface="Verdana" charset="0"/>
              <a:ea typeface="Verdana" charset="0"/>
              <a:cs typeface="Verdana" charset="0"/>
            </a:endParaRPr>
          </a:p>
          <a:p>
            <a:pPr algn="l"/>
            <a:r>
              <a:rPr lang="nl-NL" u="sng" dirty="0">
                <a:solidFill>
                  <a:schemeClr val="accent1"/>
                </a:solidFill>
                <a:latin typeface="Verdana" charset="0"/>
                <a:ea typeface="Verdana" charset="0"/>
                <a:cs typeface="Verdana" charset="0"/>
              </a:rPr>
              <a:t>Voor studenten die 15 ECTS of minder dan 15 ECTS te behalen hebben in de bachelor:</a:t>
            </a:r>
          </a:p>
          <a:p>
            <a:pPr algn="l"/>
            <a:endParaRPr lang="nl-NL" u="sng"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Indien je kan slagen in tweede zittijd, raden we je ten sterkte aan om te slagen voor alle resterende </a:t>
            </a:r>
            <a:r>
              <a:rPr lang="nl-NL" dirty="0" err="1">
                <a:solidFill>
                  <a:schemeClr val="accent1"/>
                </a:solidFill>
                <a:latin typeface="Verdana" charset="0"/>
                <a:ea typeface="Verdana" charset="0"/>
                <a:cs typeface="Verdana" charset="0"/>
              </a:rPr>
              <a:t>credits</a:t>
            </a:r>
            <a:r>
              <a:rPr lang="nl-NL" dirty="0">
                <a:solidFill>
                  <a:schemeClr val="accent1"/>
                </a:solidFill>
                <a:latin typeface="Verdana" charset="0"/>
                <a:ea typeface="Verdana" charset="0"/>
                <a:cs typeface="Verdana" charset="0"/>
              </a:rPr>
              <a:t>, zodat dat je in de masteropleiding kan starten als modelstudent</a:t>
            </a:r>
          </a:p>
          <a:p>
            <a:pPr algn="l"/>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Indien je toch niet zou slagen in tweede zittijd, mag je je inschrijven in de masteropleiding aan ULB, maar volg je verplicht 60 ECTS in MA1 (balans </a:t>
            </a:r>
            <a:r>
              <a:rPr lang="nl-NL" dirty="0" err="1">
                <a:solidFill>
                  <a:schemeClr val="accent1"/>
                </a:solidFill>
                <a:latin typeface="Verdana" charset="0"/>
                <a:ea typeface="Verdana" charset="0"/>
                <a:cs typeface="Verdana" charset="0"/>
              </a:rPr>
              <a:t>credits</a:t>
            </a:r>
            <a:r>
              <a:rPr lang="nl-NL" dirty="0">
                <a:solidFill>
                  <a:schemeClr val="accent1"/>
                </a:solidFill>
                <a:latin typeface="Verdana" charset="0"/>
                <a:ea typeface="Verdana" charset="0"/>
                <a:cs typeface="Verdana" charset="0"/>
              </a:rPr>
              <a:t> + rest aan MA vakken)</a:t>
            </a:r>
          </a:p>
          <a:p>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Vragen hierover? Contacteer de studietrajectbegeleider</a:t>
            </a:r>
          </a:p>
        </p:txBody>
      </p:sp>
    </p:spTree>
    <p:extLst>
      <p:ext uri="{BB962C8B-B14F-4D97-AF65-F5344CB8AC3E}">
        <p14:creationId xmlns:p14="http://schemas.microsoft.com/office/powerpoint/2010/main" val="184418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C31F6-4F50-BDAF-E4CA-58C86003322E}"/>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85C2923-095E-793F-9F34-BB7C32D418AB}"/>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5AAC6E60-A58F-54D6-5844-0ED0BE13337B}"/>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14</a:t>
            </a:fld>
            <a:endParaRPr lang="nl-NL"/>
          </a:p>
        </p:txBody>
      </p:sp>
      <p:sp>
        <p:nvSpPr>
          <p:cNvPr id="11" name="Titel 27">
            <a:extLst>
              <a:ext uri="{FF2B5EF4-FFF2-40B4-BE49-F238E27FC236}">
                <a16:creationId xmlns:a16="http://schemas.microsoft.com/office/drawing/2014/main" id="{495ACA7B-55E3-1C9F-34E2-2176EC8EC2B2}"/>
              </a:ext>
            </a:extLst>
          </p:cNvPr>
          <p:cNvSpPr>
            <a:spLocks noGrp="1"/>
          </p:cNvSpPr>
          <p:nvPr>
            <p:ph type="title"/>
          </p:nvPr>
        </p:nvSpPr>
        <p:spPr>
          <a:xfrm>
            <a:off x="731838" y="739163"/>
            <a:ext cx="1796499" cy="313350"/>
          </a:xfrm>
        </p:spPr>
        <p:txBody>
          <a:bodyPr/>
          <a:lstStyle/>
          <a:p>
            <a:pPr marL="0"/>
            <a:r>
              <a:rPr lang="nl-NL" sz="2000" dirty="0">
                <a:solidFill>
                  <a:schemeClr val="accent1"/>
                </a:solidFill>
                <a:latin typeface="Verdana" charset="0"/>
                <a:ea typeface="Verdana" charset="0"/>
                <a:cs typeface="Verdana" charset="0"/>
              </a:rPr>
              <a:t>STUDIEPLAN</a:t>
            </a:r>
          </a:p>
        </p:txBody>
      </p:sp>
      <p:sp>
        <p:nvSpPr>
          <p:cNvPr id="4" name="TextBox 3">
            <a:extLst>
              <a:ext uri="{FF2B5EF4-FFF2-40B4-BE49-F238E27FC236}">
                <a16:creationId xmlns:a16="http://schemas.microsoft.com/office/drawing/2014/main" id="{2AFCC679-B1A1-57D3-B75A-5C2F2EEA8035}"/>
              </a:ext>
            </a:extLst>
          </p:cNvPr>
          <p:cNvSpPr txBox="1"/>
          <p:nvPr/>
        </p:nvSpPr>
        <p:spPr>
          <a:xfrm>
            <a:off x="797859" y="1219200"/>
            <a:ext cx="1081143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latin typeface="Verdana" charset="0"/>
                <a:ea typeface="Verdana" charset="0"/>
                <a:cs typeface="Verdana" charset="0"/>
              </a:rPr>
              <a:t>ULB is de administratief coordinerende instelling. Wat betekent dit concreet voor jou?</a:t>
            </a:r>
          </a:p>
          <a:p>
            <a:pPr algn="l"/>
            <a:endParaRPr lang="nl-NL" dirty="0">
              <a:solidFill>
                <a:schemeClr val="accent1"/>
              </a:solidFill>
              <a:latin typeface="Verdana" charset="0"/>
              <a:ea typeface="Verdana" charset="0"/>
              <a:cs typeface="Verdana" charset="0"/>
            </a:endParaRPr>
          </a:p>
          <a:p>
            <a:pPr algn="l"/>
            <a:r>
              <a:rPr lang="nl-NL" u="sng" dirty="0">
                <a:solidFill>
                  <a:schemeClr val="accent1"/>
                </a:solidFill>
                <a:latin typeface="Verdana" charset="0"/>
                <a:ea typeface="Verdana" charset="0"/>
                <a:cs typeface="Verdana" charset="0"/>
              </a:rPr>
              <a:t>Voor studenten die meer dan 15 ECTS te behalen hebben in de bachelor:</a:t>
            </a:r>
          </a:p>
          <a:p>
            <a:pPr algn="l"/>
            <a:endParaRPr lang="nl-NL" u="sng"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Je mag niet inschrijven in de masteropleiding, maar mag wel al starten in de masteropleiding onder een creditcontract aan VUB. </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Je neemt de resterende </a:t>
            </a:r>
            <a:r>
              <a:rPr lang="nl-NL" dirty="0" err="1">
                <a:solidFill>
                  <a:schemeClr val="accent1"/>
                </a:solidFill>
                <a:latin typeface="Verdana" charset="0"/>
                <a:ea typeface="Verdana" charset="0"/>
                <a:cs typeface="Verdana" charset="0"/>
              </a:rPr>
              <a:t>credits</a:t>
            </a:r>
            <a:r>
              <a:rPr lang="nl-NL" dirty="0">
                <a:solidFill>
                  <a:schemeClr val="accent1"/>
                </a:solidFill>
                <a:latin typeface="Verdana" charset="0"/>
                <a:ea typeface="Verdana" charset="0"/>
                <a:cs typeface="Verdana" charset="0"/>
              </a:rPr>
              <a:t> op van de bachelor aan VUB, en mag maximaal 12 ECTS aan mastervakken (met VUB titularis) opnemen. Je moet je dus niet aanmelden aan ULB voor een inschrijving.</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Indien je slaagt voor alle </a:t>
            </a:r>
            <a:r>
              <a:rPr lang="nl-NL" dirty="0" err="1">
                <a:solidFill>
                  <a:schemeClr val="accent1"/>
                </a:solidFill>
                <a:latin typeface="Verdana" charset="0"/>
                <a:ea typeface="Verdana" charset="0"/>
                <a:cs typeface="Verdana" charset="0"/>
              </a:rPr>
              <a:t>bachelorvakken</a:t>
            </a:r>
            <a:r>
              <a:rPr lang="nl-NL" dirty="0">
                <a:solidFill>
                  <a:schemeClr val="accent1"/>
                </a:solidFill>
                <a:latin typeface="Verdana" charset="0"/>
                <a:ea typeface="Verdana" charset="0"/>
                <a:cs typeface="Verdana" charset="0"/>
              </a:rPr>
              <a:t> in 25-26, mag je inschrijven in de </a:t>
            </a:r>
            <a:r>
              <a:rPr lang="nl-NL" dirty="0" err="1">
                <a:solidFill>
                  <a:schemeClr val="accent1"/>
                </a:solidFill>
                <a:latin typeface="Verdana" charset="0"/>
                <a:ea typeface="Verdana" charset="0"/>
                <a:cs typeface="Verdana" charset="0"/>
              </a:rPr>
              <a:t>Bruface</a:t>
            </a:r>
            <a:r>
              <a:rPr lang="nl-NL" dirty="0">
                <a:solidFill>
                  <a:schemeClr val="accent1"/>
                </a:solidFill>
                <a:latin typeface="Verdana" charset="0"/>
                <a:ea typeface="Verdana" charset="0"/>
                <a:cs typeface="Verdana" charset="0"/>
              </a:rPr>
              <a:t> masteropleiding in 26-27. De mastervakken die je reeds behaald hebt onder credit contract aan VUB worden erkend aan ULB en VUB (met toekenning van punt). Jouw </a:t>
            </a:r>
            <a:r>
              <a:rPr lang="nl-NL" dirty="0" err="1">
                <a:solidFill>
                  <a:schemeClr val="accent1"/>
                </a:solidFill>
                <a:latin typeface="Verdana" charset="0"/>
                <a:ea typeface="Verdana" charset="0"/>
                <a:cs typeface="Verdana" charset="0"/>
              </a:rPr>
              <a:t>studiepad</a:t>
            </a:r>
            <a:r>
              <a:rPr lang="nl-NL" dirty="0">
                <a:solidFill>
                  <a:schemeClr val="accent1"/>
                </a:solidFill>
                <a:latin typeface="Verdana" charset="0"/>
                <a:ea typeface="Verdana" charset="0"/>
                <a:cs typeface="Verdana" charset="0"/>
              </a:rPr>
              <a:t> zal samen met een academische coördinator en studietrajectbegeleider opgesteld worden.</a:t>
            </a:r>
          </a:p>
          <a:p>
            <a:pPr algn="l"/>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Vragen hierover? Contacteer de studietrajectbegeleider</a:t>
            </a: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26933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CFFC-3AAD-3D78-CB43-9FBB7E234342}"/>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27DDAF9-7911-8F67-F548-403CED7918CD}"/>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5B44D9F4-64B6-8CBF-1FDC-FA1F13A0C144}"/>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15</a:t>
            </a:fld>
            <a:endParaRPr lang="nl-NL"/>
          </a:p>
        </p:txBody>
      </p:sp>
      <p:sp>
        <p:nvSpPr>
          <p:cNvPr id="11" name="Titel 27">
            <a:extLst>
              <a:ext uri="{FF2B5EF4-FFF2-40B4-BE49-F238E27FC236}">
                <a16:creationId xmlns:a16="http://schemas.microsoft.com/office/drawing/2014/main" id="{78828358-9A11-E932-FA3B-67A1823E4299}"/>
              </a:ext>
            </a:extLst>
          </p:cNvPr>
          <p:cNvSpPr>
            <a:spLocks noGrp="1"/>
          </p:cNvSpPr>
          <p:nvPr>
            <p:ph type="title"/>
          </p:nvPr>
        </p:nvSpPr>
        <p:spPr>
          <a:xfrm>
            <a:off x="731838" y="739163"/>
            <a:ext cx="1858439" cy="313350"/>
          </a:xfrm>
        </p:spPr>
        <p:txBody>
          <a:bodyPr/>
          <a:lstStyle/>
          <a:p>
            <a:pPr marL="0"/>
            <a:r>
              <a:rPr lang="nl-NL" sz="2000" dirty="0">
                <a:solidFill>
                  <a:schemeClr val="accent1"/>
                </a:solidFill>
                <a:latin typeface="Verdana" charset="0"/>
                <a:ea typeface="Verdana" charset="0"/>
                <a:cs typeface="Verdana" charset="0"/>
              </a:rPr>
              <a:t>Deliberatie</a:t>
            </a:r>
          </a:p>
        </p:txBody>
      </p:sp>
      <p:sp>
        <p:nvSpPr>
          <p:cNvPr id="4" name="TextBox 3">
            <a:extLst>
              <a:ext uri="{FF2B5EF4-FFF2-40B4-BE49-F238E27FC236}">
                <a16:creationId xmlns:a16="http://schemas.microsoft.com/office/drawing/2014/main" id="{29843A44-6B60-BD45-A4B5-8EF557F1B44D}"/>
              </a:ext>
            </a:extLst>
          </p:cNvPr>
          <p:cNvSpPr txBox="1"/>
          <p:nvPr/>
        </p:nvSpPr>
        <p:spPr>
          <a:xfrm>
            <a:off x="797859" y="1219200"/>
            <a:ext cx="108114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u="sng" dirty="0">
                <a:solidFill>
                  <a:schemeClr val="accent1"/>
                </a:solidFill>
                <a:latin typeface="Verdana" charset="0"/>
                <a:ea typeface="Verdana" charset="0"/>
                <a:cs typeface="Verdana" charset="0"/>
              </a:rPr>
              <a:t>ULB is de administratief coordinerende instelling. Wat betekent dit concreet voor jou?</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Je wordt administratief gedelibereerd aan de ULB, maar de bespreking van jouw dossier (inzake studievoortgang) wordt gezamenlijk besproken door de examencommissie van VUB en ULB</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Je ontvangt het puntenblad via het systeem van ULB.</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Alle gegevens worden gekopieerd naar de database van VUB na afloop van deliberatie; jouw studietraject en behaalde resultaten zijn dus ook </a:t>
            </a:r>
            <a:r>
              <a:rPr lang="nl-NL" dirty="0" err="1">
                <a:solidFill>
                  <a:schemeClr val="accent1"/>
                </a:solidFill>
                <a:latin typeface="Verdana" charset="0"/>
                <a:ea typeface="Verdana" charset="0"/>
                <a:cs typeface="Verdana" charset="0"/>
              </a:rPr>
              <a:t>consulteerbaar</a:t>
            </a:r>
            <a:r>
              <a:rPr lang="nl-NL" dirty="0">
                <a:solidFill>
                  <a:schemeClr val="accent1"/>
                </a:solidFill>
                <a:latin typeface="Verdana" charset="0"/>
                <a:ea typeface="Verdana" charset="0"/>
                <a:cs typeface="Verdana" charset="0"/>
              </a:rPr>
              <a:t> in de database van VUB en worden ook gecommuniceerd naar DHO (Departement Hoger Onderwijs)</a:t>
            </a:r>
          </a:p>
          <a:p>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Extra optie: aan ULB kan je een aanvraag indienen om een punt niet op te nemen in het puntenblad, ook indien je geslaagd bent (deadline: 1 juli)</a:t>
            </a:r>
          </a:p>
        </p:txBody>
      </p:sp>
    </p:spTree>
    <p:extLst>
      <p:ext uri="{BB962C8B-B14F-4D97-AF65-F5344CB8AC3E}">
        <p14:creationId xmlns:p14="http://schemas.microsoft.com/office/powerpoint/2010/main" val="130106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5BD14-1876-ED6F-AF2B-497EE160DECC}"/>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8356AF9-BB41-C194-2B76-366A29D2A483}"/>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7CF868B1-BAB5-7819-027B-089A2FAC85C6}"/>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16</a:t>
            </a:fld>
            <a:endParaRPr lang="nl-NL"/>
          </a:p>
        </p:txBody>
      </p:sp>
      <p:sp>
        <p:nvSpPr>
          <p:cNvPr id="11" name="Titel 27">
            <a:extLst>
              <a:ext uri="{FF2B5EF4-FFF2-40B4-BE49-F238E27FC236}">
                <a16:creationId xmlns:a16="http://schemas.microsoft.com/office/drawing/2014/main" id="{AF5299B6-3C95-3F54-6E5E-683EB596DF73}"/>
              </a:ext>
            </a:extLst>
          </p:cNvPr>
          <p:cNvSpPr>
            <a:spLocks noGrp="1"/>
          </p:cNvSpPr>
          <p:nvPr>
            <p:ph type="title"/>
          </p:nvPr>
        </p:nvSpPr>
        <p:spPr>
          <a:xfrm>
            <a:off x="731838" y="739163"/>
            <a:ext cx="2284262" cy="313350"/>
          </a:xfrm>
        </p:spPr>
        <p:txBody>
          <a:bodyPr/>
          <a:lstStyle/>
          <a:p>
            <a:pPr marL="0"/>
            <a:r>
              <a:rPr lang="nl-NL" sz="2000" dirty="0">
                <a:solidFill>
                  <a:schemeClr val="accent1"/>
                </a:solidFill>
                <a:latin typeface="Verdana" charset="0"/>
                <a:ea typeface="Verdana" charset="0"/>
                <a:cs typeface="Verdana" charset="0"/>
              </a:rPr>
              <a:t>reflexstatuut</a:t>
            </a:r>
          </a:p>
        </p:txBody>
      </p:sp>
      <p:sp>
        <p:nvSpPr>
          <p:cNvPr id="4" name="TextBox 3">
            <a:extLst>
              <a:ext uri="{FF2B5EF4-FFF2-40B4-BE49-F238E27FC236}">
                <a16:creationId xmlns:a16="http://schemas.microsoft.com/office/drawing/2014/main" id="{8FA4520B-0078-A2CD-1773-2B84CA4575B5}"/>
              </a:ext>
            </a:extLst>
          </p:cNvPr>
          <p:cNvSpPr txBox="1"/>
          <p:nvPr/>
        </p:nvSpPr>
        <p:spPr>
          <a:xfrm>
            <a:off x="797859" y="1219200"/>
            <a:ext cx="108114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u="sng" dirty="0">
                <a:solidFill>
                  <a:schemeClr val="accent1"/>
                </a:solidFill>
                <a:latin typeface="Verdana" charset="0"/>
                <a:ea typeface="Verdana" charset="0"/>
                <a:cs typeface="Verdana" charset="0"/>
              </a:rPr>
              <a:t>ULB is de administratief coordinerende instelling. Wat betekent dit concreet voor jou?</a:t>
            </a:r>
          </a:p>
          <a:p>
            <a:endParaRPr lang="nl-BE"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Het is niet meer nodig om je reflexstatuut aan te vragen aan VUB. Het team van ULB en VUB communiceren achter de schermen om ervoor te zorgen dat er rekening gehouden wordt met jouw noden, ook bijvoorbeeld tijdens lessen of examen op de VUB-campus of door een VUB-titularis.</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Opgelet: indien je nog een gecombineerde inschrijving hebt, en dus nog vakken in de bachelor of mastervakken onder credit contract aan VUB, moet je wel nog de status aanvragen aan VUB</a:t>
            </a:r>
          </a:p>
          <a:p>
            <a:pPr algn="l"/>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63713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D23BD-0054-3FD8-86BF-C3971DAB5BB0}"/>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AC1EE32-112C-90A0-6D9B-8CB403089D89}"/>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0BB720A5-8099-23BD-292B-EC39CFEF5F1E}"/>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17</a:t>
            </a:fld>
            <a:endParaRPr lang="nl-NL"/>
          </a:p>
        </p:txBody>
      </p:sp>
      <p:sp>
        <p:nvSpPr>
          <p:cNvPr id="11" name="Titel 27">
            <a:extLst>
              <a:ext uri="{FF2B5EF4-FFF2-40B4-BE49-F238E27FC236}">
                <a16:creationId xmlns:a16="http://schemas.microsoft.com/office/drawing/2014/main" id="{BE4E2530-2981-388C-8C6B-CCD6CCA7ED8D}"/>
              </a:ext>
            </a:extLst>
          </p:cNvPr>
          <p:cNvSpPr>
            <a:spLocks noGrp="1"/>
          </p:cNvSpPr>
          <p:nvPr>
            <p:ph type="title"/>
          </p:nvPr>
        </p:nvSpPr>
        <p:spPr>
          <a:xfrm>
            <a:off x="731838" y="739163"/>
            <a:ext cx="2284262" cy="313350"/>
          </a:xfrm>
        </p:spPr>
        <p:txBody>
          <a:bodyPr/>
          <a:lstStyle/>
          <a:p>
            <a:pPr marL="0"/>
            <a:r>
              <a:rPr lang="nl-NL" sz="2000" dirty="0">
                <a:solidFill>
                  <a:schemeClr val="accent1"/>
                </a:solidFill>
                <a:latin typeface="Verdana" charset="0"/>
                <a:ea typeface="Verdana" charset="0"/>
                <a:cs typeface="Verdana" charset="0"/>
              </a:rPr>
              <a:t>reflexstatuut</a:t>
            </a:r>
          </a:p>
        </p:txBody>
      </p:sp>
      <p:sp>
        <p:nvSpPr>
          <p:cNvPr id="4" name="TextBox 3">
            <a:extLst>
              <a:ext uri="{FF2B5EF4-FFF2-40B4-BE49-F238E27FC236}">
                <a16:creationId xmlns:a16="http://schemas.microsoft.com/office/drawing/2014/main" id="{AB27DE5C-FC6B-9F72-A068-58E77ABA0824}"/>
              </a:ext>
            </a:extLst>
          </p:cNvPr>
          <p:cNvSpPr txBox="1"/>
          <p:nvPr/>
        </p:nvSpPr>
        <p:spPr>
          <a:xfrm>
            <a:off x="797859" y="1219200"/>
            <a:ext cx="1081143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u="sng" dirty="0">
                <a:solidFill>
                  <a:schemeClr val="accent1"/>
                </a:solidFill>
                <a:latin typeface="Verdana" charset="0"/>
                <a:ea typeface="Verdana" charset="0"/>
                <a:cs typeface="Verdana" charset="0"/>
              </a:rPr>
              <a:t>Hoe dien je een aanvraag in aan ULB?</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Stap 1: Schrijf je in als student aan de ULB</a:t>
            </a:r>
          </a:p>
          <a:p>
            <a:pPr algn="l"/>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Stap 2: Log in op </a:t>
            </a:r>
            <a:r>
              <a:rPr lang="nl-NL" dirty="0" err="1">
                <a:solidFill>
                  <a:schemeClr val="accent1"/>
                </a:solidFill>
                <a:latin typeface="Verdana" charset="0"/>
                <a:ea typeface="Verdana" charset="0"/>
                <a:cs typeface="Verdana" charset="0"/>
              </a:rPr>
              <a:t>MonULB</a:t>
            </a:r>
            <a:r>
              <a:rPr lang="nl-NL" dirty="0">
                <a:solidFill>
                  <a:schemeClr val="accent1"/>
                </a:solidFill>
                <a:latin typeface="Verdana" charset="0"/>
                <a:ea typeface="Verdana" charset="0"/>
                <a:cs typeface="Verdana" charset="0"/>
              </a:rPr>
              <a:t> → </a:t>
            </a:r>
            <a:r>
              <a:rPr lang="nl-NL" dirty="0" err="1">
                <a:solidFill>
                  <a:schemeClr val="accent1"/>
                </a:solidFill>
                <a:latin typeface="Verdana" charset="0"/>
                <a:ea typeface="Verdana" charset="0"/>
                <a:cs typeface="Verdana" charset="0"/>
              </a:rPr>
              <a:t>MonULB</a:t>
            </a:r>
            <a:r>
              <a:rPr lang="nl-NL" dirty="0">
                <a:solidFill>
                  <a:schemeClr val="accent1"/>
                </a:solidFill>
                <a:latin typeface="Verdana" charset="0"/>
                <a:ea typeface="Verdana" charset="0"/>
                <a:cs typeface="Verdana" charset="0"/>
              </a:rPr>
              <a:t> – Mon </a:t>
            </a:r>
            <a:r>
              <a:rPr lang="nl-NL" dirty="0" err="1">
                <a:solidFill>
                  <a:schemeClr val="accent1"/>
                </a:solidFill>
                <a:latin typeface="Verdana" charset="0"/>
                <a:ea typeface="Verdana" charset="0"/>
                <a:cs typeface="Verdana" charset="0"/>
              </a:rPr>
              <a:t>secrétariat</a:t>
            </a:r>
            <a:r>
              <a:rPr lang="nl-NL" dirty="0">
                <a:solidFill>
                  <a:schemeClr val="accent1"/>
                </a:solidFill>
                <a:latin typeface="Verdana" charset="0"/>
                <a:ea typeface="Verdana" charset="0"/>
                <a:cs typeface="Verdana" charset="0"/>
              </a:rPr>
              <a:t> </a:t>
            </a:r>
            <a:r>
              <a:rPr lang="nl-NL" dirty="0" err="1">
                <a:solidFill>
                  <a:schemeClr val="accent1"/>
                </a:solidFill>
                <a:latin typeface="Verdana" charset="0"/>
                <a:ea typeface="Verdana" charset="0"/>
                <a:cs typeface="Verdana" charset="0"/>
              </a:rPr>
              <a:t>virtuel</a:t>
            </a:r>
            <a:r>
              <a:rPr lang="nl-NL" dirty="0">
                <a:solidFill>
                  <a:schemeClr val="accent1"/>
                </a:solidFill>
                <a:latin typeface="Verdana" charset="0"/>
                <a:ea typeface="Verdana" charset="0"/>
                <a:cs typeface="Verdana" charset="0"/>
              </a:rPr>
              <a:t> – Mon dossier EBS’ </a:t>
            </a:r>
            <a:br>
              <a:rPr lang="nl-NL" dirty="0">
                <a:solidFill>
                  <a:schemeClr val="accent1"/>
                </a:solidFill>
                <a:latin typeface="Verdana" charset="0"/>
                <a:ea typeface="Verdana" charset="0"/>
                <a:cs typeface="Verdana" charset="0"/>
              </a:rPr>
            </a:br>
            <a:r>
              <a:rPr lang="nl-NL" dirty="0">
                <a:solidFill>
                  <a:schemeClr val="accent1"/>
                </a:solidFill>
                <a:latin typeface="Verdana" charset="0"/>
                <a:ea typeface="Verdana" charset="0"/>
                <a:cs typeface="Verdana" charset="0"/>
              </a:rPr>
              <a:t>met je ULBID en wachtwoord.</a:t>
            </a:r>
          </a:p>
          <a:p>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Stap 3: Upload de vereiste documenten, waaronder:</a:t>
            </a:r>
          </a:p>
          <a:p>
            <a:pPr algn="l"/>
            <a:r>
              <a:rPr lang="nl-NL" dirty="0">
                <a:solidFill>
                  <a:schemeClr val="accent1"/>
                </a:solidFill>
                <a:latin typeface="Verdana" charset="0"/>
                <a:ea typeface="Verdana" charset="0"/>
                <a:cs typeface="Verdana" charset="0"/>
              </a:rPr>
              <a:t>Medisch attest (minder dan 1 jaar oud)</a:t>
            </a:r>
          </a:p>
          <a:p>
            <a:pPr algn="l"/>
            <a:r>
              <a:rPr lang="nl-NL" dirty="0">
                <a:solidFill>
                  <a:schemeClr val="accent1"/>
                </a:solidFill>
                <a:latin typeface="Verdana" charset="0"/>
                <a:ea typeface="Verdana" charset="0"/>
                <a:cs typeface="Verdana" charset="0"/>
              </a:rPr>
              <a:t>Afgeleverd door een specialist of openbare instantie</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Stap 4: Maak een afspraak met het EBS-ESH-team</a:t>
            </a:r>
            <a:br>
              <a:rPr lang="nl-NL" dirty="0">
                <a:solidFill>
                  <a:schemeClr val="accent1"/>
                </a:solidFill>
                <a:latin typeface="Verdana" charset="0"/>
                <a:ea typeface="Verdana" charset="0"/>
                <a:cs typeface="Verdana" charset="0"/>
              </a:rPr>
            </a:br>
            <a:r>
              <a:rPr lang="nl-NL" dirty="0">
                <a:solidFill>
                  <a:schemeClr val="accent1"/>
                </a:solidFill>
                <a:latin typeface="Verdana" charset="0"/>
                <a:ea typeface="Verdana" charset="0"/>
                <a:cs typeface="Verdana" charset="0"/>
              </a:rPr>
              <a:t>om je Individueel Begeleidingsplan (PAI) op te stellen.</a:t>
            </a:r>
          </a:p>
          <a:p>
            <a:pPr algn="l"/>
            <a:endParaRPr lang="nl-NL" dirty="0">
              <a:solidFill>
                <a:schemeClr val="accent1"/>
              </a:solidFill>
              <a:latin typeface="Verdana" charset="0"/>
              <a:ea typeface="Verdana" charset="0"/>
              <a:cs typeface="Verdana" charset="0"/>
            </a:endParaRPr>
          </a:p>
          <a:p>
            <a:pPr algn="l"/>
            <a:r>
              <a:rPr lang="nl-NL" dirty="0">
                <a:solidFill>
                  <a:schemeClr val="accent1"/>
                </a:solidFill>
                <a:latin typeface="Verdana" charset="0"/>
                <a:ea typeface="Verdana" charset="0"/>
                <a:cs typeface="Verdana" charset="0"/>
              </a:rPr>
              <a:t>Stap 5: De medische commissie van EBS-ESH beoordeelt je aanvraag</a:t>
            </a:r>
            <a:br>
              <a:rPr lang="nl-NL" dirty="0">
                <a:solidFill>
                  <a:schemeClr val="accent1"/>
                </a:solidFill>
                <a:latin typeface="Verdana" charset="0"/>
                <a:ea typeface="Verdana" charset="0"/>
                <a:cs typeface="Verdana" charset="0"/>
              </a:rPr>
            </a:br>
            <a:r>
              <a:rPr lang="nl-NL" dirty="0">
                <a:solidFill>
                  <a:schemeClr val="accent1"/>
                </a:solidFill>
                <a:latin typeface="Verdana" charset="0"/>
                <a:ea typeface="Verdana" charset="0"/>
                <a:cs typeface="Verdana" charset="0"/>
              </a:rPr>
              <a:t>en keurt het voorgestelde PAI goed.</a:t>
            </a:r>
          </a:p>
          <a:p>
            <a:pPr rtl="0"/>
            <a:r>
              <a:rPr lang="nl-NL" dirty="0">
                <a:solidFill>
                  <a:schemeClr val="accent1"/>
                </a:solidFill>
                <a:latin typeface="Verdana" charset="0"/>
                <a:ea typeface="Verdana" charset="0"/>
                <a:cs typeface="Verdana" charset="0"/>
              </a:rPr>
              <a:t>🔗 Meer informatie:</a:t>
            </a:r>
            <a:br>
              <a:rPr lang="nl-NL" dirty="0">
                <a:solidFill>
                  <a:schemeClr val="accent1"/>
                </a:solidFill>
                <a:latin typeface="Verdana" charset="0"/>
                <a:ea typeface="Verdana" charset="0"/>
                <a:cs typeface="Verdana" charset="0"/>
              </a:rPr>
            </a:br>
            <a:r>
              <a:rPr lang="en-GB" dirty="0">
                <a:effectLst/>
              </a:rPr>
              <a:t>https://</a:t>
            </a:r>
            <a:r>
              <a:rPr lang="en-GB" dirty="0" err="1">
                <a:effectLst/>
              </a:rPr>
              <a:t>www.ulb.be</a:t>
            </a:r>
            <a:r>
              <a:rPr lang="en-GB" dirty="0">
                <a:effectLst/>
              </a:rPr>
              <a:t>/</a:t>
            </a:r>
            <a:r>
              <a:rPr lang="en-GB" dirty="0" err="1">
                <a:effectLst/>
              </a:rPr>
              <a:t>en</a:t>
            </a:r>
            <a:r>
              <a:rPr lang="en-GB" dirty="0">
                <a:effectLst/>
              </a:rPr>
              <a:t>/aid-services-and-support/support-for-students-with-specific-needs</a:t>
            </a:r>
          </a:p>
          <a:p>
            <a:pPr algn="l"/>
            <a:r>
              <a:rPr lang="nl-NL" dirty="0">
                <a:solidFill>
                  <a:schemeClr val="accent1"/>
                </a:solidFill>
                <a:latin typeface="Verdana" charset="0"/>
                <a:ea typeface="Verdana" charset="0"/>
                <a:cs typeface="Verdana" charset="0"/>
              </a:rPr>
              <a:t> </a:t>
            </a:r>
          </a:p>
        </p:txBody>
      </p:sp>
    </p:spTree>
    <p:extLst>
      <p:ext uri="{BB962C8B-B14F-4D97-AF65-F5344CB8AC3E}">
        <p14:creationId xmlns:p14="http://schemas.microsoft.com/office/powerpoint/2010/main" val="171106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14AF8-80E7-5256-79BA-84387E9EB9D6}"/>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AA10EDF-7771-615E-4907-3CC54A9FC000}"/>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9CC6C71D-3174-F6D1-CF37-449EF75085FA}"/>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18</a:t>
            </a:fld>
            <a:endParaRPr lang="nl-NL"/>
          </a:p>
        </p:txBody>
      </p:sp>
      <p:sp>
        <p:nvSpPr>
          <p:cNvPr id="11" name="Titel 27">
            <a:extLst>
              <a:ext uri="{FF2B5EF4-FFF2-40B4-BE49-F238E27FC236}">
                <a16:creationId xmlns:a16="http://schemas.microsoft.com/office/drawing/2014/main" id="{ABE1B16C-BC98-9D9D-D775-27EB0F7795BB}"/>
              </a:ext>
            </a:extLst>
          </p:cNvPr>
          <p:cNvSpPr>
            <a:spLocks noGrp="1"/>
          </p:cNvSpPr>
          <p:nvPr>
            <p:ph type="title"/>
          </p:nvPr>
        </p:nvSpPr>
        <p:spPr>
          <a:xfrm>
            <a:off x="731838" y="739163"/>
            <a:ext cx="3699264" cy="313350"/>
          </a:xfrm>
        </p:spPr>
        <p:txBody>
          <a:bodyPr/>
          <a:lstStyle/>
          <a:p>
            <a:pPr marL="0"/>
            <a:r>
              <a:rPr lang="nl-NL" sz="2000" dirty="0">
                <a:solidFill>
                  <a:schemeClr val="accent1"/>
                </a:solidFill>
                <a:latin typeface="Verdana" charset="0"/>
                <a:ea typeface="Verdana" charset="0"/>
                <a:cs typeface="Verdana" charset="0"/>
              </a:rPr>
              <a:t>Les-en examenroosters</a:t>
            </a:r>
          </a:p>
        </p:txBody>
      </p:sp>
      <p:sp>
        <p:nvSpPr>
          <p:cNvPr id="4" name="TextBox 3">
            <a:extLst>
              <a:ext uri="{FF2B5EF4-FFF2-40B4-BE49-F238E27FC236}">
                <a16:creationId xmlns:a16="http://schemas.microsoft.com/office/drawing/2014/main" id="{BFB522A3-5CE7-C883-6633-E0CA7E680DED}"/>
              </a:ext>
            </a:extLst>
          </p:cNvPr>
          <p:cNvSpPr txBox="1"/>
          <p:nvPr/>
        </p:nvSpPr>
        <p:spPr>
          <a:xfrm>
            <a:off x="797859" y="1219200"/>
            <a:ext cx="1081143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effectLst/>
                <a:latin typeface="Verdana" charset="0"/>
                <a:ea typeface="Verdana" charset="0"/>
                <a:cs typeface="Verdana" charset="0"/>
              </a:rPr>
              <a:t>Dit blijft ongewijzigd. Je kan nog steeds je </a:t>
            </a:r>
            <a:r>
              <a:rPr lang="nl-BE" dirty="0">
                <a:solidFill>
                  <a:schemeClr val="accent1"/>
                </a:solidFill>
                <a:latin typeface="Verdana" charset="0"/>
                <a:ea typeface="Verdana" charset="0"/>
                <a:cs typeface="Verdana" charset="0"/>
              </a:rPr>
              <a:t>les-en examenroosters consulteren via TimeEdit (ofwel via ULB ofwel via VUB). Deze worden nog steeds opgesteld door een roosteraar van VUB en ULB.</a:t>
            </a:r>
          </a:p>
          <a:p>
            <a:pPr algn="l"/>
            <a:endParaRPr lang="nl-BE" dirty="0">
              <a:solidFill>
                <a:schemeClr val="accent1"/>
              </a:solidFill>
              <a:effectLst/>
              <a:latin typeface="Verdana" charset="0"/>
              <a:ea typeface="Verdana" charset="0"/>
              <a:cs typeface="Verdana" charset="0"/>
            </a:endParaRPr>
          </a:p>
          <a:p>
            <a:pPr algn="l"/>
            <a:r>
              <a:rPr lang="nl-BE" dirty="0">
                <a:solidFill>
                  <a:schemeClr val="accent1"/>
                </a:solidFill>
                <a:latin typeface="Verdana" charset="0"/>
                <a:ea typeface="Verdana" charset="0"/>
                <a:cs typeface="Verdana" charset="0"/>
              </a:rPr>
              <a:t>Let op: </a:t>
            </a:r>
          </a:p>
          <a:p>
            <a:pPr algn="l"/>
            <a:r>
              <a:rPr lang="nl-BE" dirty="0">
                <a:solidFill>
                  <a:schemeClr val="accent1"/>
                </a:solidFill>
                <a:latin typeface="Verdana" charset="0"/>
                <a:ea typeface="Verdana" charset="0"/>
                <a:cs typeface="Verdana" charset="0"/>
              </a:rPr>
              <a:t>wat wel wijzigt, zijn de deadlines om de roosters bekend te maken aan studenten. Vergelijk dus niet met medestudenten van non-Bruface opleidingen, want daar gelden de deadlines van VUB.</a:t>
            </a:r>
          </a:p>
          <a:p>
            <a:pPr algn="l"/>
            <a:endParaRPr lang="nl-BE" dirty="0">
              <a:solidFill>
                <a:schemeClr val="accent1"/>
              </a:solidFill>
              <a:latin typeface="Verdana" charset="0"/>
              <a:ea typeface="Verdana" charset="0"/>
              <a:cs typeface="Verdana" charset="0"/>
            </a:endParaRPr>
          </a:p>
          <a:p>
            <a:pPr algn="l"/>
            <a:r>
              <a:rPr lang="nl-BE" dirty="0">
                <a:solidFill>
                  <a:schemeClr val="accent1"/>
                </a:solidFill>
                <a:latin typeface="Verdana" charset="0"/>
                <a:ea typeface="Verdana" charset="0"/>
                <a:cs typeface="Verdana" charset="0"/>
              </a:rPr>
              <a:t>Let op:</a:t>
            </a:r>
          </a:p>
          <a:p>
            <a:pPr algn="l"/>
            <a:r>
              <a:rPr lang="nl-BE" dirty="0">
                <a:solidFill>
                  <a:schemeClr val="accent1"/>
                </a:solidFill>
                <a:latin typeface="Verdana" charset="0"/>
                <a:ea typeface="Verdana" charset="0"/>
                <a:cs typeface="Verdana" charset="0"/>
              </a:rPr>
              <a:t>Aan ULB is het verplicht om je in te schrijven voor tweede zittijd. Je hebt 8 dagen de tijd na deliberatie om dit te doen. </a:t>
            </a:r>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107041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844A-AA85-E0C8-84AD-54B565451756}"/>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8DA382D-6F5F-F27B-A0FE-636B7F3AA21C}"/>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E646B1C7-EEE8-29C0-59B0-D80DFA243762}"/>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19</a:t>
            </a:fld>
            <a:endParaRPr lang="nl-NL"/>
          </a:p>
        </p:txBody>
      </p:sp>
      <p:sp>
        <p:nvSpPr>
          <p:cNvPr id="11" name="Titel 27">
            <a:extLst>
              <a:ext uri="{FF2B5EF4-FFF2-40B4-BE49-F238E27FC236}">
                <a16:creationId xmlns:a16="http://schemas.microsoft.com/office/drawing/2014/main" id="{A2FABB47-176C-29DB-B26E-5994088E421A}"/>
              </a:ext>
            </a:extLst>
          </p:cNvPr>
          <p:cNvSpPr>
            <a:spLocks noGrp="1"/>
          </p:cNvSpPr>
          <p:nvPr>
            <p:ph type="title"/>
          </p:nvPr>
        </p:nvSpPr>
        <p:spPr>
          <a:xfrm>
            <a:off x="731838" y="739163"/>
            <a:ext cx="1604139" cy="313350"/>
          </a:xfrm>
        </p:spPr>
        <p:txBody>
          <a:bodyPr/>
          <a:lstStyle/>
          <a:p>
            <a:pPr marL="0"/>
            <a:r>
              <a:rPr lang="nl-NL" sz="2000" dirty="0">
                <a:solidFill>
                  <a:schemeClr val="accent1"/>
                </a:solidFill>
              </a:rPr>
              <a:t>Kalender</a:t>
            </a:r>
            <a:r>
              <a:rPr lang="nl-NL" sz="1600" dirty="0">
                <a:solidFill>
                  <a:schemeClr val="accent1"/>
                </a:solidFill>
                <a:latin typeface="Verdana" charset="0"/>
                <a:ea typeface="Verdana" charset="0"/>
                <a:cs typeface="Verdana" charset="0"/>
              </a:rPr>
              <a:t> </a:t>
            </a:r>
          </a:p>
        </p:txBody>
      </p:sp>
      <p:sp>
        <p:nvSpPr>
          <p:cNvPr id="4" name="TextBox 3">
            <a:extLst>
              <a:ext uri="{FF2B5EF4-FFF2-40B4-BE49-F238E27FC236}">
                <a16:creationId xmlns:a16="http://schemas.microsoft.com/office/drawing/2014/main" id="{6E275F50-7BAD-8FB8-B289-4A581D3F374D}"/>
              </a:ext>
            </a:extLst>
          </p:cNvPr>
          <p:cNvSpPr txBox="1"/>
          <p:nvPr/>
        </p:nvSpPr>
        <p:spPr>
          <a:xfrm>
            <a:off x="797859" y="1219200"/>
            <a:ext cx="108114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effectLst/>
                <a:latin typeface="Verdana" charset="0"/>
                <a:ea typeface="Verdana" charset="0"/>
                <a:cs typeface="Verdana" charset="0"/>
              </a:rPr>
              <a:t>15 september: welcome day Bruface (voor alle studenten in Bruface)</a:t>
            </a:r>
          </a:p>
          <a:p>
            <a:pPr algn="l"/>
            <a:r>
              <a:rPr lang="nl-BE" dirty="0">
                <a:solidFill>
                  <a:schemeClr val="accent1"/>
                </a:solidFill>
                <a:latin typeface="Verdana" charset="0"/>
                <a:ea typeface="Verdana" charset="0"/>
                <a:cs typeface="Verdana" charset="0"/>
              </a:rPr>
              <a:t>12 december tot 4 januari: wintervakantie</a:t>
            </a:r>
          </a:p>
          <a:p>
            <a:pPr algn="l"/>
            <a:r>
              <a:rPr lang="nl-BE" dirty="0">
                <a:solidFill>
                  <a:schemeClr val="accent1"/>
                </a:solidFill>
                <a:latin typeface="Verdana" charset="0"/>
                <a:ea typeface="Verdana" charset="0"/>
                <a:cs typeface="Verdana" charset="0"/>
              </a:rPr>
              <a:t>5 januari tot 1 februari: examenperiode eerste zittijd</a:t>
            </a:r>
          </a:p>
          <a:p>
            <a:pPr algn="l"/>
            <a:r>
              <a:rPr lang="nl-BE" dirty="0">
                <a:solidFill>
                  <a:schemeClr val="accent1"/>
                </a:solidFill>
                <a:latin typeface="Verdana" charset="0"/>
                <a:ea typeface="Verdana" charset="0"/>
                <a:cs typeface="Verdana" charset="0"/>
              </a:rPr>
              <a:t>Week van 2 februari: lesvrije week</a:t>
            </a:r>
          </a:p>
          <a:p>
            <a:pPr algn="l"/>
            <a:r>
              <a:rPr lang="nl-BE" dirty="0">
                <a:solidFill>
                  <a:schemeClr val="accent1"/>
                </a:solidFill>
                <a:latin typeface="Verdana" charset="0"/>
                <a:ea typeface="Verdana" charset="0"/>
                <a:cs typeface="Verdana" charset="0"/>
              </a:rPr>
              <a:t>9februari: start tweede semester</a:t>
            </a:r>
          </a:p>
          <a:p>
            <a:pPr algn="l"/>
            <a:r>
              <a:rPr lang="nl-BE" dirty="0">
                <a:solidFill>
                  <a:schemeClr val="accent1"/>
                </a:solidFill>
                <a:latin typeface="Verdana" charset="0"/>
                <a:ea typeface="Verdana" charset="0"/>
                <a:cs typeface="Verdana" charset="0"/>
              </a:rPr>
              <a:t>Opgelet!</a:t>
            </a:r>
          </a:p>
          <a:p>
            <a:pPr algn="l"/>
            <a:r>
              <a:rPr lang="nl-BE" dirty="0">
                <a:solidFill>
                  <a:schemeClr val="accent1"/>
                </a:solidFill>
                <a:latin typeface="Verdana" charset="0"/>
                <a:ea typeface="Verdana" charset="0"/>
                <a:cs typeface="Verdana" charset="0"/>
              </a:rPr>
              <a:t>Lentevakantie: 6 april tem 19 april (verschillend van lentevakantie aan VUB!)</a:t>
            </a:r>
          </a:p>
          <a:p>
            <a:pPr algn="l"/>
            <a:r>
              <a:rPr lang="nl-BE" dirty="0">
                <a:solidFill>
                  <a:schemeClr val="accent1"/>
                </a:solidFill>
                <a:latin typeface="Verdana" charset="0"/>
                <a:ea typeface="Verdana" charset="0"/>
                <a:cs typeface="Verdana" charset="0"/>
              </a:rPr>
              <a:t>Week van 25 mei: blokweek</a:t>
            </a:r>
          </a:p>
          <a:p>
            <a:pPr algn="l"/>
            <a:endParaRPr lang="nl-BE" dirty="0">
              <a:solidFill>
                <a:schemeClr val="accent1"/>
              </a:solidFill>
              <a:latin typeface="Verdana" charset="0"/>
              <a:ea typeface="Verdana" charset="0"/>
              <a:cs typeface="Verdana" charset="0"/>
            </a:endParaRPr>
          </a:p>
          <a:p>
            <a:pPr algn="l"/>
            <a:r>
              <a:rPr lang="nl-BE" dirty="0">
                <a:solidFill>
                  <a:schemeClr val="accent1"/>
                </a:solidFill>
                <a:latin typeface="Verdana" charset="0"/>
                <a:ea typeface="Verdana" charset="0"/>
                <a:cs typeface="Verdana" charset="0"/>
              </a:rPr>
              <a:t>1 juni tem 28 juni: examenperiode eerste zittijd</a:t>
            </a:r>
          </a:p>
          <a:p>
            <a:pPr algn="l"/>
            <a:endParaRPr lang="nl-BE" dirty="0">
              <a:solidFill>
                <a:schemeClr val="accent1"/>
              </a:solidFill>
              <a:latin typeface="Verdana" charset="0"/>
              <a:ea typeface="Verdana" charset="0"/>
              <a:cs typeface="Verdana" charset="0"/>
            </a:endParaRPr>
          </a:p>
          <a:p>
            <a:pPr algn="l"/>
            <a:r>
              <a:rPr lang="nl-BE" dirty="0">
                <a:solidFill>
                  <a:schemeClr val="accent1"/>
                </a:solidFill>
                <a:latin typeface="Verdana" charset="0"/>
                <a:ea typeface="Verdana" charset="0"/>
                <a:cs typeface="Verdana" charset="0"/>
              </a:rPr>
              <a:t>10 augustus tem 31 augustus: examenperiode tweede zittijd</a:t>
            </a:r>
          </a:p>
          <a:p>
            <a:pPr algn="l"/>
            <a:endParaRPr lang="nl-BE" dirty="0">
              <a:solidFill>
                <a:schemeClr val="accent1"/>
              </a:solidFill>
              <a:latin typeface="Verdana" charset="0"/>
              <a:ea typeface="Verdana" charset="0"/>
              <a:cs typeface="Verdana" charset="0"/>
            </a:endParaRPr>
          </a:p>
          <a:p>
            <a:pPr algn="l"/>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4067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NL"/>
              <a:t>Faculty of Engineering</a:t>
            </a:r>
          </a:p>
        </p:txBody>
      </p:sp>
      <p:sp>
        <p:nvSpPr>
          <p:cNvPr id="3" name="Tijdelijke aanduiding voor dianummer 2"/>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2</a:t>
            </a:fld>
            <a:endParaRPr lang="nl-NL"/>
          </a:p>
        </p:txBody>
      </p:sp>
      <p:sp>
        <p:nvSpPr>
          <p:cNvPr id="11" name="Titel 27"/>
          <p:cNvSpPr>
            <a:spLocks noGrp="1"/>
          </p:cNvSpPr>
          <p:nvPr>
            <p:ph type="title"/>
          </p:nvPr>
        </p:nvSpPr>
        <p:spPr>
          <a:xfrm>
            <a:off x="731838" y="683763"/>
            <a:ext cx="1722954" cy="368750"/>
          </a:xfrm>
        </p:spPr>
        <p:txBody>
          <a:bodyPr/>
          <a:lstStyle/>
          <a:p>
            <a:pPr marL="0" lvl="0"/>
            <a:r>
              <a:rPr lang="nl-BE" sz="2400" dirty="0"/>
              <a:t>Welcome</a:t>
            </a:r>
          </a:p>
        </p:txBody>
      </p:sp>
      <p:sp>
        <p:nvSpPr>
          <p:cNvPr id="4" name="TextBox 3">
            <a:extLst>
              <a:ext uri="{FF2B5EF4-FFF2-40B4-BE49-F238E27FC236}">
                <a16:creationId xmlns:a16="http://schemas.microsoft.com/office/drawing/2014/main" id="{0239C7D5-814F-4373-8E0D-74EA2CDDCCC4}"/>
              </a:ext>
            </a:extLst>
          </p:cNvPr>
          <p:cNvSpPr txBox="1"/>
          <p:nvPr/>
        </p:nvSpPr>
        <p:spPr>
          <a:xfrm>
            <a:off x="797859" y="1219200"/>
            <a:ext cx="1081143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chemeClr val="accent1"/>
                </a:solidFill>
                <a:latin typeface="Verdana" charset="0"/>
                <a:ea typeface="Verdana" charset="0"/>
                <a:cs typeface="Verdana" charset="0"/>
              </a:rPr>
              <a:t>De vergadering wordt opgenomen</a:t>
            </a:r>
            <a:br>
              <a:rPr lang="nl-NL" dirty="0">
                <a:solidFill>
                  <a:schemeClr val="accent1"/>
                </a:solidFill>
                <a:latin typeface="Verdana" charset="0"/>
                <a:ea typeface="Verdana" charset="0"/>
                <a:cs typeface="Verdana" charset="0"/>
              </a:rPr>
            </a:br>
            <a:r>
              <a:rPr lang="nl-NL" dirty="0">
                <a:solidFill>
                  <a:schemeClr val="accent1"/>
                </a:solidFill>
                <a:latin typeface="Verdana" charset="0"/>
                <a:ea typeface="Verdana" charset="0"/>
                <a:cs typeface="Verdana" charset="0"/>
              </a:rPr>
              <a:t>Vragen en antwoorden tijdens de sessie (via chat of microfoon)</a:t>
            </a:r>
          </a:p>
          <a:p>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Nog andere vragen?</a:t>
            </a:r>
          </a:p>
          <a:p>
            <a:r>
              <a:rPr lang="nl-NL" dirty="0">
                <a:solidFill>
                  <a:schemeClr val="accent1"/>
                </a:solidFill>
                <a:latin typeface="Verdana" charset="0"/>
                <a:ea typeface="Verdana" charset="0"/>
                <a:cs typeface="Verdana" charset="0"/>
              </a:rPr>
              <a:t>Secretariaat Ingenieurswetenschappen</a:t>
            </a:r>
          </a:p>
          <a:p>
            <a:r>
              <a:rPr lang="nl-NL" dirty="0">
                <a:solidFill>
                  <a:schemeClr val="accent1"/>
                </a:solidFill>
                <a:latin typeface="Verdana" charset="0"/>
                <a:ea typeface="Verdana" charset="0"/>
                <a:cs typeface="Verdana" charset="0"/>
                <a:hlinkClick r:id="rId3"/>
              </a:rPr>
              <a:t>secretariaat.ingenieurswetenschappen@vub.be</a:t>
            </a: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a:p>
            <a:endParaRPr lang="nl-NL" i="1" dirty="0">
              <a:solidFill>
                <a:schemeClr val="accent1"/>
              </a:solidFill>
              <a:latin typeface="Verdana" charset="0"/>
              <a:ea typeface="Verdana" charset="0"/>
              <a:cs typeface="Verdana" charset="0"/>
            </a:endParaRPr>
          </a:p>
          <a:p>
            <a:r>
              <a:rPr lang="nl-NL" i="1" dirty="0">
                <a:solidFill>
                  <a:schemeClr val="accent1"/>
                </a:solidFill>
                <a:latin typeface="Verdana" charset="0"/>
                <a:ea typeface="Verdana" charset="0"/>
                <a:cs typeface="Verdana" charset="0"/>
              </a:rPr>
              <a:t>The meeting </a:t>
            </a:r>
            <a:r>
              <a:rPr lang="nl-NL" i="1" dirty="0" err="1">
                <a:solidFill>
                  <a:schemeClr val="accent1"/>
                </a:solidFill>
                <a:latin typeface="Verdana" charset="0"/>
                <a:ea typeface="Verdana" charset="0"/>
                <a:cs typeface="Verdana" charset="0"/>
              </a:rPr>
              <a:t>will</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be</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recorded</a:t>
            </a:r>
            <a:endParaRPr lang="nl-NL" i="1" dirty="0">
              <a:solidFill>
                <a:schemeClr val="accent1"/>
              </a:solidFill>
              <a:latin typeface="Verdana" charset="0"/>
              <a:ea typeface="Verdana" charset="0"/>
              <a:cs typeface="Verdana" charset="0"/>
            </a:endParaRPr>
          </a:p>
          <a:p>
            <a:r>
              <a:rPr lang="nl-NL" i="1" dirty="0">
                <a:solidFill>
                  <a:schemeClr val="accent1"/>
                </a:solidFill>
                <a:latin typeface="Verdana" charset="0"/>
                <a:ea typeface="Verdana" charset="0"/>
                <a:cs typeface="Verdana" charset="0"/>
              </a:rPr>
              <a:t>Q&amp;A </a:t>
            </a:r>
            <a:r>
              <a:rPr lang="nl-NL" i="1" dirty="0" err="1">
                <a:solidFill>
                  <a:schemeClr val="accent1"/>
                </a:solidFill>
                <a:latin typeface="Verdana" charset="0"/>
                <a:ea typeface="Verdana" charset="0"/>
                <a:cs typeface="Verdana" charset="0"/>
              </a:rPr>
              <a:t>during</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the</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session</a:t>
            </a:r>
            <a:r>
              <a:rPr lang="nl-NL" i="1" dirty="0">
                <a:solidFill>
                  <a:schemeClr val="accent1"/>
                </a:solidFill>
                <a:latin typeface="Verdana" charset="0"/>
                <a:ea typeface="Verdana" charset="0"/>
                <a:cs typeface="Verdana" charset="0"/>
              </a:rPr>
              <a:t> (chat or </a:t>
            </a:r>
            <a:r>
              <a:rPr lang="nl-NL" i="1" dirty="0" err="1">
                <a:solidFill>
                  <a:schemeClr val="accent1"/>
                </a:solidFill>
                <a:latin typeface="Verdana" charset="0"/>
                <a:ea typeface="Verdana" charset="0"/>
                <a:cs typeface="Verdana" charset="0"/>
              </a:rPr>
              <a:t>microphone</a:t>
            </a:r>
            <a:r>
              <a:rPr lang="nl-NL" i="1" dirty="0">
                <a:solidFill>
                  <a:schemeClr val="accent1"/>
                </a:solidFill>
                <a:latin typeface="Verdana" charset="0"/>
                <a:ea typeface="Verdana" charset="0"/>
                <a:cs typeface="Verdana" charset="0"/>
              </a:rPr>
              <a:t>)</a:t>
            </a:r>
          </a:p>
          <a:p>
            <a:endParaRPr lang="nl-NL" i="1" dirty="0">
              <a:solidFill>
                <a:schemeClr val="accent1"/>
              </a:solidFill>
              <a:latin typeface="Verdana" charset="0"/>
              <a:ea typeface="Verdana" charset="0"/>
              <a:cs typeface="Verdana" charset="0"/>
            </a:endParaRPr>
          </a:p>
          <a:p>
            <a:endParaRPr lang="nl-NL" i="1" dirty="0">
              <a:solidFill>
                <a:schemeClr val="accent1"/>
              </a:solidFill>
              <a:latin typeface="Verdana" charset="0"/>
              <a:ea typeface="Verdana" charset="0"/>
              <a:cs typeface="Verdana" charset="0"/>
            </a:endParaRPr>
          </a:p>
          <a:p>
            <a:r>
              <a:rPr lang="nl-NL" i="1" dirty="0" err="1">
                <a:solidFill>
                  <a:schemeClr val="accent1"/>
                </a:solidFill>
                <a:latin typeface="Verdana" charset="0"/>
                <a:ea typeface="Verdana" charset="0"/>
                <a:cs typeface="Verdana" charset="0"/>
              </a:rPr>
              <a:t>Any</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other</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questions</a:t>
            </a:r>
            <a:r>
              <a:rPr lang="nl-NL" i="1" dirty="0">
                <a:solidFill>
                  <a:schemeClr val="accent1"/>
                </a:solidFill>
                <a:latin typeface="Verdana" charset="0"/>
                <a:ea typeface="Verdana" charset="0"/>
                <a:cs typeface="Verdana" charset="0"/>
              </a:rPr>
              <a:t>? </a:t>
            </a:r>
          </a:p>
          <a:p>
            <a:endParaRPr lang="nl-NL" i="1" dirty="0">
              <a:solidFill>
                <a:schemeClr val="accent1"/>
              </a:solidFill>
              <a:latin typeface="Verdana" charset="0"/>
              <a:ea typeface="Verdana" charset="0"/>
              <a:cs typeface="Verdana" charset="0"/>
            </a:endParaRPr>
          </a:p>
          <a:p>
            <a:r>
              <a:rPr lang="nl-NL" i="1" dirty="0" err="1">
                <a:solidFill>
                  <a:schemeClr val="accent1"/>
                </a:solidFill>
                <a:latin typeface="Verdana" charset="0"/>
                <a:ea typeface="Verdana" charset="0"/>
                <a:cs typeface="Verdana" charset="0"/>
              </a:rPr>
              <a:t>Faculty</a:t>
            </a:r>
            <a:r>
              <a:rPr lang="nl-NL" i="1" dirty="0">
                <a:solidFill>
                  <a:schemeClr val="accent1"/>
                </a:solidFill>
                <a:latin typeface="Verdana" charset="0"/>
                <a:ea typeface="Verdana" charset="0"/>
                <a:cs typeface="Verdana" charset="0"/>
              </a:rPr>
              <a:t> of Engineering</a:t>
            </a:r>
          </a:p>
          <a:p>
            <a:r>
              <a:rPr lang="nl-NL" i="1" dirty="0">
                <a:solidFill>
                  <a:schemeClr val="accent1"/>
                </a:solidFill>
                <a:latin typeface="Verdana" charset="0"/>
                <a:ea typeface="Verdana" charset="0"/>
                <a:cs typeface="Verdana" charset="0"/>
                <a:hlinkClick r:id="rId4"/>
              </a:rPr>
              <a:t>Facultyofengineering@vub.be</a:t>
            </a:r>
            <a:r>
              <a:rPr lang="nl-NL" i="1" dirty="0">
                <a:solidFill>
                  <a:schemeClr val="accent1"/>
                </a:solidFill>
                <a:latin typeface="Verdana" charset="0"/>
                <a:ea typeface="Verdana" charset="0"/>
                <a:cs typeface="Verdana" charset="0"/>
              </a:rPr>
              <a:t> </a:t>
            </a:r>
          </a:p>
          <a:p>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77065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9A74-327B-A81C-3178-2ED8E4BFC757}"/>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35C285D-008D-B535-2900-30E5AD513CE2}"/>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18E0C065-1B3F-9E2D-9BB6-2CBED3BE9698}"/>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20</a:t>
            </a:fld>
            <a:endParaRPr lang="nl-NL"/>
          </a:p>
        </p:txBody>
      </p:sp>
      <p:sp>
        <p:nvSpPr>
          <p:cNvPr id="11" name="Titel 27">
            <a:extLst>
              <a:ext uri="{FF2B5EF4-FFF2-40B4-BE49-F238E27FC236}">
                <a16:creationId xmlns:a16="http://schemas.microsoft.com/office/drawing/2014/main" id="{383C4790-855C-01CD-533E-036409CE0690}"/>
              </a:ext>
            </a:extLst>
          </p:cNvPr>
          <p:cNvSpPr>
            <a:spLocks noGrp="1"/>
          </p:cNvSpPr>
          <p:nvPr>
            <p:ph type="title"/>
          </p:nvPr>
        </p:nvSpPr>
        <p:spPr>
          <a:xfrm>
            <a:off x="731838" y="739163"/>
            <a:ext cx="1337143" cy="313350"/>
          </a:xfrm>
        </p:spPr>
        <p:txBody>
          <a:bodyPr/>
          <a:lstStyle/>
          <a:p>
            <a:pPr marL="0"/>
            <a:r>
              <a:rPr lang="nl-NL" sz="2000" dirty="0">
                <a:solidFill>
                  <a:schemeClr val="accent1"/>
                </a:solidFill>
              </a:rPr>
              <a:t>DIPLOMA</a:t>
            </a:r>
            <a:endParaRPr lang="nl-NL" sz="1600" dirty="0">
              <a:solidFill>
                <a:schemeClr val="accent1"/>
              </a:solidFill>
              <a:latin typeface="Verdana" charset="0"/>
              <a:ea typeface="Verdana" charset="0"/>
              <a:cs typeface="Verdana" charset="0"/>
            </a:endParaRPr>
          </a:p>
        </p:txBody>
      </p:sp>
      <p:sp>
        <p:nvSpPr>
          <p:cNvPr id="4" name="TextBox 3">
            <a:extLst>
              <a:ext uri="{FF2B5EF4-FFF2-40B4-BE49-F238E27FC236}">
                <a16:creationId xmlns:a16="http://schemas.microsoft.com/office/drawing/2014/main" id="{6FB866D6-E7E7-F51B-30F7-807628C6ED5D}"/>
              </a:ext>
            </a:extLst>
          </p:cNvPr>
          <p:cNvSpPr txBox="1"/>
          <p:nvPr/>
        </p:nvSpPr>
        <p:spPr>
          <a:xfrm>
            <a:off x="797859" y="1219200"/>
            <a:ext cx="1081143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u="sng" dirty="0">
                <a:solidFill>
                  <a:schemeClr val="accent1"/>
                </a:solidFill>
                <a:latin typeface="Verdana" charset="0"/>
                <a:ea typeface="Verdana" charset="0"/>
                <a:cs typeface="Verdana" charset="0"/>
              </a:rPr>
              <a:t>ULB is de administratief coordinerende instelling. Wat betekent dit concreet voor jou?</a:t>
            </a:r>
          </a:p>
          <a:p>
            <a:pPr algn="l"/>
            <a:endParaRPr lang="nl-BE" dirty="0">
              <a:solidFill>
                <a:schemeClr val="accent1"/>
              </a:solidFill>
              <a:latin typeface="Verdana" charset="0"/>
              <a:ea typeface="Verdana" charset="0"/>
              <a:cs typeface="Verdana" charset="0"/>
            </a:endParaRPr>
          </a:p>
          <a:p>
            <a:pPr algn="l"/>
            <a:r>
              <a:rPr lang="nl-BE" dirty="0">
                <a:solidFill>
                  <a:schemeClr val="accent1"/>
                </a:solidFill>
                <a:latin typeface="Verdana" charset="0"/>
                <a:ea typeface="Verdana" charset="0"/>
                <a:cs typeface="Verdana" charset="0"/>
              </a:rPr>
              <a:t>ULB reikt het puntenblad en het joint diploma uit. Het diploma is gezamenlijk ondertekend door VUB en ULB en bevat de logo’s van beide instellingen. </a:t>
            </a:r>
          </a:p>
          <a:p>
            <a:pPr algn="l"/>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21208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8D41A-AA74-F20D-F28E-B78295F49360}"/>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B6CA2C8-71A6-D411-4B13-32100658ED14}"/>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377A3259-C402-23D2-BC97-82A241C0420D}"/>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21</a:t>
            </a:fld>
            <a:endParaRPr lang="nl-NL"/>
          </a:p>
        </p:txBody>
      </p:sp>
      <p:sp>
        <p:nvSpPr>
          <p:cNvPr id="11" name="Titel 27">
            <a:extLst>
              <a:ext uri="{FF2B5EF4-FFF2-40B4-BE49-F238E27FC236}">
                <a16:creationId xmlns:a16="http://schemas.microsoft.com/office/drawing/2014/main" id="{ACE0AF71-F26C-F3A6-81AF-31D274595C84}"/>
              </a:ext>
            </a:extLst>
          </p:cNvPr>
          <p:cNvSpPr>
            <a:spLocks noGrp="1"/>
          </p:cNvSpPr>
          <p:nvPr>
            <p:ph type="title"/>
          </p:nvPr>
        </p:nvSpPr>
        <p:spPr>
          <a:xfrm>
            <a:off x="731838" y="739163"/>
            <a:ext cx="1301172" cy="313350"/>
          </a:xfrm>
        </p:spPr>
        <p:txBody>
          <a:bodyPr/>
          <a:lstStyle/>
          <a:p>
            <a:pPr marL="0"/>
            <a:r>
              <a:rPr lang="nl-NL" sz="2000" dirty="0">
                <a:solidFill>
                  <a:schemeClr val="accent1"/>
                </a:solidFill>
                <a:latin typeface="Verdana" charset="0"/>
                <a:ea typeface="Verdana" charset="0"/>
                <a:cs typeface="Verdana" charset="0"/>
              </a:rPr>
              <a:t>Andere </a:t>
            </a:r>
          </a:p>
        </p:txBody>
      </p:sp>
      <p:sp>
        <p:nvSpPr>
          <p:cNvPr id="4" name="TextBox 3">
            <a:extLst>
              <a:ext uri="{FF2B5EF4-FFF2-40B4-BE49-F238E27FC236}">
                <a16:creationId xmlns:a16="http://schemas.microsoft.com/office/drawing/2014/main" id="{C3A5DE03-FF5F-0AC6-0D44-A6118C6A4A8D}"/>
              </a:ext>
            </a:extLst>
          </p:cNvPr>
          <p:cNvSpPr txBox="1"/>
          <p:nvPr/>
        </p:nvSpPr>
        <p:spPr>
          <a:xfrm>
            <a:off x="797859" y="1219200"/>
            <a:ext cx="108114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BE" dirty="0">
                <a:solidFill>
                  <a:schemeClr val="accent1"/>
                </a:solidFill>
                <a:latin typeface="Verdana" charset="0"/>
                <a:ea typeface="Verdana" charset="0"/>
                <a:cs typeface="Verdana" charset="0"/>
              </a:rPr>
              <a:t>De richtlijnen, deadlines en procedure van onderstaande zaken zullen bekend gemaakt worden in september 2025:</a:t>
            </a:r>
          </a:p>
          <a:p>
            <a:pPr algn="l"/>
            <a:endParaRPr lang="nl-BE" dirty="0">
              <a:solidFill>
                <a:schemeClr val="accent1"/>
              </a:solidFill>
              <a:latin typeface="Verdana" charset="0"/>
              <a:ea typeface="Verdana" charset="0"/>
              <a:cs typeface="Verdana" charset="0"/>
            </a:endParaRPr>
          </a:p>
          <a:p>
            <a:pPr marL="285750" indent="-285750" algn="l">
              <a:buFont typeface="Arial" panose="020B0604020202020204" pitchFamily="34" charset="0"/>
              <a:buChar char="•"/>
            </a:pPr>
            <a:r>
              <a:rPr lang="nl-BE" dirty="0">
                <a:solidFill>
                  <a:schemeClr val="accent1"/>
                </a:solidFill>
                <a:latin typeface="Verdana" charset="0"/>
                <a:ea typeface="Verdana" charset="0"/>
                <a:cs typeface="Verdana" charset="0"/>
              </a:rPr>
              <a:t>Master thesis</a:t>
            </a:r>
          </a:p>
          <a:p>
            <a:pPr marL="285750" indent="-285750" algn="l">
              <a:buFont typeface="Arial" panose="020B0604020202020204" pitchFamily="34" charset="0"/>
              <a:buChar char="•"/>
            </a:pPr>
            <a:r>
              <a:rPr lang="nl-BE" dirty="0">
                <a:solidFill>
                  <a:schemeClr val="accent1"/>
                </a:solidFill>
                <a:latin typeface="Verdana" charset="0"/>
                <a:ea typeface="Verdana" charset="0"/>
                <a:cs typeface="Verdana" charset="0"/>
              </a:rPr>
              <a:t>Internship</a:t>
            </a:r>
            <a:r>
              <a:rPr lang="nl-NL" dirty="0">
                <a:solidFill>
                  <a:schemeClr val="accent1"/>
                </a:solidFill>
                <a:latin typeface="Verdana" charset="0"/>
                <a:ea typeface="Verdana" charset="0"/>
                <a:cs typeface="Verdana" charset="0"/>
              </a:rPr>
              <a:t> (stage)</a:t>
            </a:r>
          </a:p>
          <a:p>
            <a:pPr marL="285750" indent="-285750" algn="l">
              <a:buFont typeface="Arial" panose="020B0604020202020204" pitchFamily="34" charset="0"/>
              <a:buChar char="•"/>
            </a:pPr>
            <a:r>
              <a:rPr lang="nl-NL" dirty="0">
                <a:solidFill>
                  <a:schemeClr val="accent1"/>
                </a:solidFill>
                <a:latin typeface="Verdana" charset="0"/>
                <a:ea typeface="Verdana" charset="0"/>
                <a:cs typeface="Verdana" charset="0"/>
              </a:rPr>
              <a:t>Mobiliteit (voor studies of stage)</a:t>
            </a:r>
            <a:endParaRPr lang="nl-BE"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04552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1558"/>
            <a:ext cx="12130370" cy="4884070"/>
          </a:xfrm>
          <a:prstGeom prst="rect">
            <a:avLst/>
          </a:prstGeom>
        </p:spPr>
      </p:pic>
      <p:sp>
        <p:nvSpPr>
          <p:cNvPr id="15" name="Rechthoek 14"/>
          <p:cNvSpPr/>
          <p:nvPr/>
        </p:nvSpPr>
        <p:spPr>
          <a:xfrm>
            <a:off x="584" y="0"/>
            <a:ext cx="12190833" cy="5002305"/>
          </a:xfrm>
          <a:prstGeom prst="rect">
            <a:avLst/>
          </a:prstGeom>
          <a:solidFill>
            <a:schemeClr val="accent1">
              <a:alpha val="52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err="1">
              <a:solidFill>
                <a:srgbClr val="0033A0"/>
              </a:solidFill>
              <a:latin typeface="Verdana" charset="0"/>
              <a:ea typeface="Verdana" charset="0"/>
              <a:cs typeface="Verdana" charset="0"/>
            </a:endParaRPr>
          </a:p>
        </p:txBody>
      </p:sp>
      <p:sp>
        <p:nvSpPr>
          <p:cNvPr id="12" name="Rechthoek 11"/>
          <p:cNvSpPr/>
          <p:nvPr/>
        </p:nvSpPr>
        <p:spPr>
          <a:xfrm>
            <a:off x="-25974" y="4878673"/>
            <a:ext cx="12192000" cy="197932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err="1">
              <a:solidFill>
                <a:srgbClr val="0033A0"/>
              </a:solidFill>
              <a:latin typeface="Verdana" charset="0"/>
              <a:ea typeface="Verdana" charset="0"/>
              <a:cs typeface="Verdana" charset="0"/>
            </a:endParaRPr>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754" y="5346442"/>
            <a:ext cx="3189618" cy="1124340"/>
          </a:xfrm>
          <a:prstGeom prst="rect">
            <a:avLst/>
          </a:prstGeom>
        </p:spPr>
      </p:pic>
      <p:sp>
        <p:nvSpPr>
          <p:cNvPr id="11" name="Vrije vorm 10"/>
          <p:cNvSpPr/>
          <p:nvPr/>
        </p:nvSpPr>
        <p:spPr>
          <a:xfrm>
            <a:off x="9546040" y="-21143"/>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 name="Groeperen 13"/>
          <p:cNvGrpSpPr/>
          <p:nvPr/>
        </p:nvGrpSpPr>
        <p:grpSpPr>
          <a:xfrm>
            <a:off x="1640542" y="1589366"/>
            <a:ext cx="6589057" cy="1665050"/>
            <a:chOff x="7390039" y="2172107"/>
            <a:chExt cx="5647698" cy="1433613"/>
          </a:xfrm>
        </p:grpSpPr>
        <p:sp>
          <p:nvSpPr>
            <p:cNvPr id="24" name="Rechthoek 23"/>
            <p:cNvSpPr/>
            <p:nvPr/>
          </p:nvSpPr>
          <p:spPr>
            <a:xfrm>
              <a:off x="7390039" y="2172107"/>
              <a:ext cx="5647698" cy="1433612"/>
            </a:xfrm>
            <a:prstGeom prst="rect">
              <a:avLst/>
            </a:prstGeom>
            <a:solidFill>
              <a:srgbClr val="00329F"/>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err="1">
                <a:solidFill>
                  <a:srgbClr val="0033A0"/>
                </a:solidFill>
                <a:latin typeface="Verdana" charset="0"/>
                <a:ea typeface="Verdana" charset="0"/>
                <a:cs typeface="Verdana" charset="0"/>
              </a:endParaRPr>
            </a:p>
          </p:txBody>
        </p:sp>
        <p:sp>
          <p:nvSpPr>
            <p:cNvPr id="23" name="Tijdelijke aanduiding voor tekst 17"/>
            <p:cNvSpPr txBox="1">
              <a:spLocks/>
            </p:cNvSpPr>
            <p:nvPr/>
          </p:nvSpPr>
          <p:spPr>
            <a:xfrm rot="10800000">
              <a:off x="12456024" y="2172108"/>
              <a:ext cx="581712" cy="1433612"/>
            </a:xfrm>
            <a:prstGeom prst="rtTriangle">
              <a:avLst/>
            </a:prstGeom>
            <a:solidFill>
              <a:schemeClr val="accent2"/>
            </a:solidFill>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244600" indent="0" algn="l" defTabSz="914377" rtl="0" eaLnBrk="1" latinLnBrk="0" hangingPunct="1">
                <a:lnSpc>
                  <a:spcPct val="95000"/>
                </a:lnSpc>
                <a:spcBef>
                  <a:spcPts val="500"/>
                </a:spcBef>
                <a:buClr>
                  <a:schemeClr val="bg1">
                    <a:lumMod val="50000"/>
                  </a:schemeClr>
                </a:buClr>
                <a:buFont typeface="Arial"/>
                <a:buNone/>
                <a:tabLst/>
                <a:defRPr sz="1400" kern="1200" baseline="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p>
          </p:txBody>
        </p:sp>
      </p:grpSp>
      <p:pic>
        <p:nvPicPr>
          <p:cNvPr id="17" name="Afbeelding 9">
            <a:extLst>
              <a:ext uri="{FF2B5EF4-FFF2-40B4-BE49-F238E27FC236}">
                <a16:creationId xmlns:a16="http://schemas.microsoft.com/office/drawing/2014/main" id="{C399675E-8E70-4BD6-9D40-A6618C91DA0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91167" y="1670513"/>
            <a:ext cx="4503850" cy="1502754"/>
          </a:xfrm>
          <a:prstGeom prst="rect">
            <a:avLst/>
          </a:prstGeom>
        </p:spPr>
      </p:pic>
    </p:spTree>
    <p:extLst>
      <p:ext uri="{BB962C8B-B14F-4D97-AF65-F5344CB8AC3E}">
        <p14:creationId xmlns:p14="http://schemas.microsoft.com/office/powerpoint/2010/main" val="1653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3E15-A866-0F3B-1490-518094152E24}"/>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222CE77-4BF9-D0EA-C8DF-49A8FB08317F}"/>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A48E9380-6CD0-B0AD-833A-934B25D2C62E}"/>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3</a:t>
            </a:fld>
            <a:endParaRPr lang="nl-NL"/>
          </a:p>
        </p:txBody>
      </p:sp>
      <p:sp>
        <p:nvSpPr>
          <p:cNvPr id="11" name="Titel 27">
            <a:extLst>
              <a:ext uri="{FF2B5EF4-FFF2-40B4-BE49-F238E27FC236}">
                <a16:creationId xmlns:a16="http://schemas.microsoft.com/office/drawing/2014/main" id="{164CA526-9FBD-7F5C-0A1C-C613354985D3}"/>
              </a:ext>
            </a:extLst>
          </p:cNvPr>
          <p:cNvSpPr>
            <a:spLocks noGrp="1"/>
          </p:cNvSpPr>
          <p:nvPr>
            <p:ph type="title"/>
          </p:nvPr>
        </p:nvSpPr>
        <p:spPr>
          <a:xfrm>
            <a:off x="731838" y="683763"/>
            <a:ext cx="1722954" cy="368750"/>
          </a:xfrm>
        </p:spPr>
        <p:txBody>
          <a:bodyPr/>
          <a:lstStyle/>
          <a:p>
            <a:pPr marL="0" lvl="0"/>
            <a:r>
              <a:rPr lang="nl-BE" sz="2400" dirty="0"/>
              <a:t>Welcome</a:t>
            </a:r>
          </a:p>
        </p:txBody>
      </p:sp>
      <p:sp>
        <p:nvSpPr>
          <p:cNvPr id="4" name="TextBox 3">
            <a:extLst>
              <a:ext uri="{FF2B5EF4-FFF2-40B4-BE49-F238E27FC236}">
                <a16:creationId xmlns:a16="http://schemas.microsoft.com/office/drawing/2014/main" id="{45049A81-5AAF-DEAF-11B9-3813D630F1B3}"/>
              </a:ext>
            </a:extLst>
          </p:cNvPr>
          <p:cNvSpPr txBox="1"/>
          <p:nvPr/>
        </p:nvSpPr>
        <p:spPr>
          <a:xfrm>
            <a:off x="797859" y="1219200"/>
            <a:ext cx="1081143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err="1">
                <a:solidFill>
                  <a:schemeClr val="accent1"/>
                </a:solidFill>
                <a:latin typeface="Verdana" charset="0"/>
                <a:ea typeface="Verdana" charset="0"/>
                <a:cs typeface="Verdana" charset="0"/>
              </a:rPr>
              <a:t>Bruface</a:t>
            </a:r>
            <a:endParaRPr lang="nl-NL" b="1"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a:p>
            <a:r>
              <a:rPr lang="nl-NL" dirty="0">
                <a:solidFill>
                  <a:schemeClr val="accent1"/>
                </a:solidFill>
                <a:latin typeface="Verdana" charset="0"/>
                <a:ea typeface="Verdana" charset="0"/>
                <a:cs typeface="Verdana" charset="0"/>
              </a:rPr>
              <a:t>T</a:t>
            </a:r>
            <a:r>
              <a:rPr lang="en-GB" dirty="0">
                <a:solidFill>
                  <a:schemeClr val="accent1"/>
                </a:solidFill>
                <a:latin typeface="Verdana" charset="0"/>
                <a:ea typeface="Verdana" charset="0"/>
                <a:cs typeface="Verdana" charset="0"/>
              </a:rPr>
              <a:t>he Brussels Faculty of Engineering (</a:t>
            </a:r>
            <a:r>
              <a:rPr lang="en-GB" dirty="0" err="1">
                <a:solidFill>
                  <a:schemeClr val="accent1"/>
                </a:solidFill>
                <a:latin typeface="Verdana" charset="0"/>
                <a:ea typeface="Verdana" charset="0"/>
                <a:cs typeface="Verdana" charset="0"/>
              </a:rPr>
              <a:t>Bruface</a:t>
            </a:r>
            <a:r>
              <a:rPr lang="en-GB" dirty="0">
                <a:solidFill>
                  <a:schemeClr val="accent1"/>
                </a:solidFill>
                <a:latin typeface="Verdana" charset="0"/>
                <a:ea typeface="Verdana" charset="0"/>
                <a:cs typeface="Verdana" charset="0"/>
              </a:rPr>
              <a:t>) is a joint initiative between Vrije Universiteit Brussel (VUB) and Université Libre de </a:t>
            </a:r>
            <a:r>
              <a:rPr lang="en-GB" dirty="0" err="1">
                <a:solidFill>
                  <a:schemeClr val="accent1"/>
                </a:solidFill>
                <a:latin typeface="Verdana" charset="0"/>
                <a:ea typeface="Verdana" charset="0"/>
                <a:cs typeface="Verdana" charset="0"/>
              </a:rPr>
              <a:t>Bruxelles</a:t>
            </a:r>
            <a:r>
              <a:rPr lang="en-GB" dirty="0">
                <a:solidFill>
                  <a:schemeClr val="accent1"/>
                </a:solidFill>
                <a:latin typeface="Verdana" charset="0"/>
                <a:ea typeface="Verdana" charset="0"/>
                <a:cs typeface="Verdana" charset="0"/>
              </a:rPr>
              <a:t> (ULB), offering a broad spectrum of fully English-taught Master Programmes in the field of Engineering.</a:t>
            </a: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a:p>
            <a:pPr marL="285750" indent="-285750">
              <a:buFont typeface="Arial" panose="020B0604020202020204" pitchFamily="34" charset="0"/>
              <a:buChar char="•"/>
            </a:pPr>
            <a:r>
              <a:rPr lang="nl-NL" dirty="0" err="1">
                <a:solidFill>
                  <a:schemeClr val="accent1"/>
                </a:solidFill>
                <a:latin typeface="Verdana" charset="0"/>
                <a:ea typeface="Verdana" charset="0"/>
                <a:cs typeface="Verdana" charset="0"/>
              </a:rPr>
              <a:t>Architectural</a:t>
            </a:r>
            <a:r>
              <a:rPr lang="nl-NL" dirty="0">
                <a:solidFill>
                  <a:schemeClr val="accent1"/>
                </a:solidFill>
                <a:latin typeface="Verdana" charset="0"/>
                <a:ea typeface="Verdana" charset="0"/>
                <a:cs typeface="Verdana" charset="0"/>
              </a:rPr>
              <a:t> Eng.</a:t>
            </a:r>
          </a:p>
          <a:p>
            <a:pPr marL="285750" indent="-285750">
              <a:buFont typeface="Arial" panose="020B0604020202020204" pitchFamily="34" charset="0"/>
              <a:buChar char="•"/>
            </a:pPr>
            <a:r>
              <a:rPr lang="nl-NL" dirty="0" err="1">
                <a:solidFill>
                  <a:schemeClr val="accent1"/>
                </a:solidFill>
                <a:latin typeface="Verdana" charset="0"/>
                <a:ea typeface="Verdana" charset="0"/>
                <a:cs typeface="Verdana" charset="0"/>
              </a:rPr>
              <a:t>Civil</a:t>
            </a:r>
            <a:r>
              <a:rPr lang="nl-NL" dirty="0">
                <a:solidFill>
                  <a:schemeClr val="accent1"/>
                </a:solidFill>
                <a:latin typeface="Verdana" charset="0"/>
                <a:ea typeface="Verdana" charset="0"/>
                <a:cs typeface="Verdana" charset="0"/>
              </a:rPr>
              <a:t> Eng.</a:t>
            </a:r>
          </a:p>
          <a:p>
            <a:pPr marL="285750" indent="-285750">
              <a:buFont typeface="Arial" panose="020B0604020202020204" pitchFamily="34" charset="0"/>
              <a:buChar char="•"/>
            </a:pPr>
            <a:r>
              <a:rPr lang="nl-NL" dirty="0">
                <a:solidFill>
                  <a:schemeClr val="accent1"/>
                </a:solidFill>
                <a:latin typeface="Verdana" charset="0"/>
                <a:ea typeface="Verdana" charset="0"/>
                <a:cs typeface="Verdana" charset="0"/>
              </a:rPr>
              <a:t>Chemical </a:t>
            </a:r>
            <a:r>
              <a:rPr lang="nl-NL" dirty="0" err="1">
                <a:solidFill>
                  <a:schemeClr val="accent1"/>
                </a:solidFill>
                <a:latin typeface="Verdana" charset="0"/>
                <a:ea typeface="Verdana" charset="0"/>
                <a:cs typeface="Verdana" charset="0"/>
              </a:rPr>
              <a:t>and</a:t>
            </a:r>
            <a:r>
              <a:rPr lang="nl-NL" dirty="0">
                <a:solidFill>
                  <a:schemeClr val="accent1"/>
                </a:solidFill>
                <a:latin typeface="Verdana" charset="0"/>
                <a:ea typeface="Verdana" charset="0"/>
                <a:cs typeface="Verdana" charset="0"/>
              </a:rPr>
              <a:t> </a:t>
            </a:r>
            <a:r>
              <a:rPr lang="nl-NL" dirty="0" err="1">
                <a:solidFill>
                  <a:schemeClr val="accent1"/>
                </a:solidFill>
                <a:latin typeface="Verdana" charset="0"/>
                <a:ea typeface="Verdana" charset="0"/>
                <a:cs typeface="Verdana" charset="0"/>
              </a:rPr>
              <a:t>Materials</a:t>
            </a:r>
            <a:r>
              <a:rPr lang="nl-NL" dirty="0">
                <a:solidFill>
                  <a:schemeClr val="accent1"/>
                </a:solidFill>
                <a:latin typeface="Verdana" charset="0"/>
                <a:ea typeface="Verdana" charset="0"/>
                <a:cs typeface="Verdana" charset="0"/>
              </a:rPr>
              <a:t> Eng.</a:t>
            </a:r>
          </a:p>
          <a:p>
            <a:pPr marL="285750" indent="-285750">
              <a:buFont typeface="Arial" panose="020B0604020202020204" pitchFamily="34" charset="0"/>
              <a:buChar char="•"/>
            </a:pPr>
            <a:r>
              <a:rPr lang="nl-NL" dirty="0" err="1">
                <a:solidFill>
                  <a:schemeClr val="accent1"/>
                </a:solidFill>
                <a:latin typeface="Verdana" charset="0"/>
                <a:ea typeface="Verdana" charset="0"/>
                <a:cs typeface="Verdana" charset="0"/>
              </a:rPr>
              <a:t>Electrical</a:t>
            </a:r>
            <a:r>
              <a:rPr lang="nl-NL" dirty="0">
                <a:solidFill>
                  <a:schemeClr val="accent1"/>
                </a:solidFill>
                <a:latin typeface="Verdana" charset="0"/>
                <a:ea typeface="Verdana" charset="0"/>
                <a:cs typeface="Verdana" charset="0"/>
              </a:rPr>
              <a:t> Eng.</a:t>
            </a:r>
          </a:p>
          <a:p>
            <a:pPr marL="285750" indent="-285750">
              <a:buFont typeface="Arial" panose="020B0604020202020204" pitchFamily="34" charset="0"/>
              <a:buChar char="•"/>
            </a:pPr>
            <a:r>
              <a:rPr lang="nl-NL" dirty="0" err="1">
                <a:solidFill>
                  <a:schemeClr val="accent1"/>
                </a:solidFill>
                <a:latin typeface="Verdana" charset="0"/>
                <a:ea typeface="Verdana" charset="0"/>
                <a:cs typeface="Verdana" charset="0"/>
              </a:rPr>
              <a:t>Electromechanical</a:t>
            </a:r>
            <a:r>
              <a:rPr lang="nl-NL" dirty="0">
                <a:solidFill>
                  <a:schemeClr val="accent1"/>
                </a:solidFill>
                <a:latin typeface="Verdana" charset="0"/>
                <a:ea typeface="Verdana" charset="0"/>
                <a:cs typeface="Verdana" charset="0"/>
              </a:rPr>
              <a:t> Eng.</a:t>
            </a:r>
          </a:p>
          <a:p>
            <a:endParaRPr lang="nl-NL" dirty="0">
              <a:solidFill>
                <a:schemeClr val="accent1"/>
              </a:solidFill>
              <a:latin typeface="Verdana" charset="0"/>
              <a:ea typeface="Verdana" charset="0"/>
              <a:cs typeface="Verdana" charset="0"/>
            </a:endParaRPr>
          </a:p>
        </p:txBody>
      </p:sp>
      <p:pic>
        <p:nvPicPr>
          <p:cNvPr id="6" name="Picture 5" descr="A blue and orange text on a white background&#10;&#10;Description automatically generated">
            <a:extLst>
              <a:ext uri="{FF2B5EF4-FFF2-40B4-BE49-F238E27FC236}">
                <a16:creationId xmlns:a16="http://schemas.microsoft.com/office/drawing/2014/main" id="{DD549EFD-4F94-09A2-F8AD-224721C2406F}"/>
              </a:ext>
            </a:extLst>
          </p:cNvPr>
          <p:cNvPicPr>
            <a:picLocks noChangeAspect="1"/>
          </p:cNvPicPr>
          <p:nvPr/>
        </p:nvPicPr>
        <p:blipFill>
          <a:blip r:embed="rId3"/>
          <a:stretch>
            <a:fillRect/>
          </a:stretch>
        </p:blipFill>
        <p:spPr>
          <a:xfrm>
            <a:off x="6384253" y="2767913"/>
            <a:ext cx="4969547" cy="1700494"/>
          </a:xfrm>
          <a:prstGeom prst="rect">
            <a:avLst/>
          </a:prstGeom>
        </p:spPr>
      </p:pic>
    </p:spTree>
    <p:extLst>
      <p:ext uri="{BB962C8B-B14F-4D97-AF65-F5344CB8AC3E}">
        <p14:creationId xmlns:p14="http://schemas.microsoft.com/office/powerpoint/2010/main" val="257438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B95B8-61AE-0207-75DA-912F5113273A}"/>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1386512-464C-5170-CDA7-78F9A301AC88}"/>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91C5E6FB-8CCF-7931-CC46-15934BCE27F4}"/>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4</a:t>
            </a:fld>
            <a:endParaRPr lang="nl-NL"/>
          </a:p>
        </p:txBody>
      </p:sp>
      <p:sp>
        <p:nvSpPr>
          <p:cNvPr id="11" name="Titel 27">
            <a:extLst>
              <a:ext uri="{FF2B5EF4-FFF2-40B4-BE49-F238E27FC236}">
                <a16:creationId xmlns:a16="http://schemas.microsoft.com/office/drawing/2014/main" id="{34BA7A39-EE89-D46D-BD27-F845E5B83752}"/>
              </a:ext>
            </a:extLst>
          </p:cNvPr>
          <p:cNvSpPr>
            <a:spLocks noGrp="1"/>
          </p:cNvSpPr>
          <p:nvPr>
            <p:ph type="title"/>
          </p:nvPr>
        </p:nvSpPr>
        <p:spPr>
          <a:xfrm>
            <a:off x="731838" y="683763"/>
            <a:ext cx="1722954" cy="368750"/>
          </a:xfrm>
        </p:spPr>
        <p:txBody>
          <a:bodyPr/>
          <a:lstStyle/>
          <a:p>
            <a:pPr marL="0" lvl="0"/>
            <a:r>
              <a:rPr lang="nl-BE" sz="2400" dirty="0"/>
              <a:t>Welcome</a:t>
            </a:r>
          </a:p>
        </p:txBody>
      </p:sp>
      <p:sp>
        <p:nvSpPr>
          <p:cNvPr id="4" name="TextBox 3">
            <a:extLst>
              <a:ext uri="{FF2B5EF4-FFF2-40B4-BE49-F238E27FC236}">
                <a16:creationId xmlns:a16="http://schemas.microsoft.com/office/drawing/2014/main" id="{E8B4D845-FE67-E99D-8B90-6A37DA4B3A94}"/>
              </a:ext>
            </a:extLst>
          </p:cNvPr>
          <p:cNvSpPr txBox="1"/>
          <p:nvPr/>
        </p:nvSpPr>
        <p:spPr>
          <a:xfrm>
            <a:off x="797859" y="1219200"/>
            <a:ext cx="1081143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chemeClr val="accent1"/>
                </a:solidFill>
                <a:latin typeface="Verdana" charset="0"/>
                <a:ea typeface="Verdana" charset="0"/>
                <a:cs typeface="Verdana" charset="0"/>
              </a:rPr>
              <a:t>Drie groepen</a:t>
            </a:r>
          </a:p>
          <a:p>
            <a:endParaRPr lang="nl-NL" dirty="0">
              <a:solidFill>
                <a:schemeClr val="accent1"/>
              </a:solidFill>
              <a:latin typeface="Verdana" charset="0"/>
              <a:ea typeface="Verdana" charset="0"/>
              <a:cs typeface="Verdana" charset="0"/>
            </a:endParaRPr>
          </a:p>
          <a:p>
            <a:pPr marL="342900" indent="-342900">
              <a:buAutoNum type="arabicPeriod"/>
            </a:pPr>
            <a:r>
              <a:rPr lang="nl-NL" dirty="0" err="1">
                <a:solidFill>
                  <a:schemeClr val="accent1"/>
                </a:solidFill>
                <a:latin typeface="Verdana" charset="0"/>
                <a:ea typeface="Verdana" charset="0"/>
                <a:cs typeface="Verdana" charset="0"/>
              </a:rPr>
              <a:t>Bachelorstudenten</a:t>
            </a:r>
            <a:r>
              <a:rPr lang="nl-NL" dirty="0">
                <a:solidFill>
                  <a:schemeClr val="accent1"/>
                </a:solidFill>
                <a:latin typeface="Verdana" charset="0"/>
                <a:ea typeface="Verdana" charset="0"/>
                <a:cs typeface="Verdana" charset="0"/>
              </a:rPr>
              <a:t> die doorstromen naar de masteropleiding</a:t>
            </a:r>
          </a:p>
          <a:p>
            <a:pPr marL="342900" indent="-342900">
              <a:buAutoNum type="arabicPeriod"/>
            </a:pPr>
            <a:endParaRPr lang="nl-NL" dirty="0">
              <a:solidFill>
                <a:schemeClr val="accent1"/>
              </a:solidFill>
              <a:latin typeface="Verdana" charset="0"/>
              <a:ea typeface="Verdana" charset="0"/>
              <a:cs typeface="Verdana" charset="0"/>
            </a:endParaRPr>
          </a:p>
          <a:p>
            <a:pPr marL="342900" indent="-342900">
              <a:buAutoNum type="arabicPeriod"/>
            </a:pPr>
            <a:r>
              <a:rPr lang="nl-NL" dirty="0">
                <a:solidFill>
                  <a:schemeClr val="accent1"/>
                </a:solidFill>
                <a:latin typeface="Verdana" charset="0"/>
                <a:ea typeface="Verdana" charset="0"/>
                <a:cs typeface="Verdana" charset="0"/>
              </a:rPr>
              <a:t>Masterstudenten in </a:t>
            </a:r>
            <a:r>
              <a:rPr lang="nl-NL" dirty="0" err="1">
                <a:solidFill>
                  <a:schemeClr val="accent1"/>
                </a:solidFill>
                <a:latin typeface="Verdana" charset="0"/>
                <a:ea typeface="Verdana" charset="0"/>
                <a:cs typeface="Verdana" charset="0"/>
              </a:rPr>
              <a:t>Bruface</a:t>
            </a:r>
            <a:r>
              <a:rPr lang="nl-NL" dirty="0">
                <a:solidFill>
                  <a:schemeClr val="accent1"/>
                </a:solidFill>
                <a:latin typeface="Verdana" charset="0"/>
                <a:ea typeface="Verdana" charset="0"/>
                <a:cs typeface="Verdana" charset="0"/>
              </a:rPr>
              <a:t> die </a:t>
            </a:r>
            <a:r>
              <a:rPr lang="nl-NL" dirty="0" err="1">
                <a:solidFill>
                  <a:schemeClr val="accent1"/>
                </a:solidFill>
                <a:latin typeface="Verdana" charset="0"/>
                <a:ea typeface="Verdana" charset="0"/>
                <a:cs typeface="Verdana" charset="0"/>
              </a:rPr>
              <a:t>herinschrijven</a:t>
            </a:r>
            <a:r>
              <a:rPr lang="nl-NL" dirty="0">
                <a:solidFill>
                  <a:schemeClr val="accent1"/>
                </a:solidFill>
                <a:latin typeface="Verdana" charset="0"/>
                <a:ea typeface="Verdana" charset="0"/>
                <a:cs typeface="Verdana" charset="0"/>
              </a:rPr>
              <a:t> in de opleiding</a:t>
            </a:r>
          </a:p>
          <a:p>
            <a:pPr marL="342900" indent="-342900">
              <a:buAutoNum type="arabicPeriod"/>
            </a:pPr>
            <a:endParaRPr lang="nl-NL" dirty="0">
              <a:solidFill>
                <a:schemeClr val="accent1"/>
              </a:solidFill>
              <a:latin typeface="Verdana" charset="0"/>
              <a:ea typeface="Verdana" charset="0"/>
              <a:cs typeface="Verdana" charset="0"/>
            </a:endParaRPr>
          </a:p>
          <a:p>
            <a:pPr marL="342900" indent="-342900">
              <a:buAutoNum type="arabicPeriod"/>
            </a:pPr>
            <a:r>
              <a:rPr lang="nl-NL" dirty="0">
                <a:solidFill>
                  <a:schemeClr val="accent1"/>
                </a:solidFill>
                <a:latin typeface="Verdana" charset="0"/>
                <a:ea typeface="Verdana" charset="0"/>
                <a:cs typeface="Verdana" charset="0"/>
              </a:rPr>
              <a:t>Internationale studenten die voor het eerst inschrijven in </a:t>
            </a:r>
            <a:r>
              <a:rPr lang="nl-NL" dirty="0" err="1">
                <a:solidFill>
                  <a:schemeClr val="accent1"/>
                </a:solidFill>
                <a:latin typeface="Verdana" charset="0"/>
                <a:ea typeface="Verdana" charset="0"/>
                <a:cs typeface="Verdana" charset="0"/>
              </a:rPr>
              <a:t>Bruface</a:t>
            </a:r>
            <a:endParaRPr lang="nl-NL" dirty="0">
              <a:solidFill>
                <a:schemeClr val="accent1"/>
              </a:solidFill>
              <a:latin typeface="Verdana" charset="0"/>
              <a:ea typeface="Verdana" charset="0"/>
              <a:cs typeface="Verdana" charset="0"/>
            </a:endParaRPr>
          </a:p>
          <a:p>
            <a:pPr marL="342900" indent="-342900">
              <a:buAutoNum type="arabicPeriod"/>
            </a:pPr>
            <a:endParaRPr lang="nl-NL" dirty="0">
              <a:solidFill>
                <a:schemeClr val="accent1"/>
              </a:solidFill>
              <a:latin typeface="Verdana" charset="0"/>
              <a:ea typeface="Verdana" charset="0"/>
              <a:cs typeface="Verdana" charset="0"/>
            </a:endParaRPr>
          </a:p>
          <a:p>
            <a:pPr marL="342900" indent="-342900">
              <a:buAutoNum type="arabicPeriod"/>
            </a:pPr>
            <a:endParaRPr lang="nl-NL" dirty="0">
              <a:solidFill>
                <a:schemeClr val="accent1"/>
              </a:solidFill>
              <a:latin typeface="Verdana" charset="0"/>
              <a:ea typeface="Verdana" charset="0"/>
              <a:cs typeface="Verdana" charset="0"/>
            </a:endParaRPr>
          </a:p>
          <a:p>
            <a:r>
              <a:rPr lang="nl-NL" i="1" dirty="0">
                <a:solidFill>
                  <a:schemeClr val="accent1"/>
                </a:solidFill>
                <a:latin typeface="Verdana" charset="0"/>
                <a:ea typeface="Verdana" charset="0"/>
                <a:cs typeface="Verdana" charset="0"/>
              </a:rPr>
              <a:t>Three </a:t>
            </a:r>
            <a:r>
              <a:rPr lang="nl-NL" i="1" dirty="0" err="1">
                <a:solidFill>
                  <a:schemeClr val="accent1"/>
                </a:solidFill>
                <a:latin typeface="Verdana" charset="0"/>
                <a:ea typeface="Verdana" charset="0"/>
                <a:cs typeface="Verdana" charset="0"/>
              </a:rPr>
              <a:t>groups</a:t>
            </a:r>
            <a:endParaRPr lang="nl-NL" i="1" dirty="0">
              <a:solidFill>
                <a:schemeClr val="accent1"/>
              </a:solidFill>
              <a:latin typeface="Verdana" charset="0"/>
              <a:ea typeface="Verdana" charset="0"/>
              <a:cs typeface="Verdana" charset="0"/>
            </a:endParaRPr>
          </a:p>
          <a:p>
            <a:pPr marL="342900" indent="-342900">
              <a:buAutoNum type="arabicPeriod"/>
            </a:pPr>
            <a:r>
              <a:rPr lang="nl-NL" i="1" dirty="0" err="1">
                <a:solidFill>
                  <a:schemeClr val="accent1"/>
                </a:solidFill>
                <a:latin typeface="Verdana" charset="0"/>
                <a:ea typeface="Verdana" charset="0"/>
                <a:cs typeface="Verdana" charset="0"/>
              </a:rPr>
              <a:t>Bachelor's</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students</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with</a:t>
            </a:r>
            <a:r>
              <a:rPr lang="nl-NL" i="1" dirty="0">
                <a:solidFill>
                  <a:schemeClr val="accent1"/>
                </a:solidFill>
                <a:latin typeface="Verdana" charset="0"/>
                <a:ea typeface="Verdana" charset="0"/>
                <a:cs typeface="Verdana" charset="0"/>
              </a:rPr>
              <a:t> a first </a:t>
            </a:r>
            <a:r>
              <a:rPr lang="nl-NL" i="1" dirty="0" err="1">
                <a:solidFill>
                  <a:schemeClr val="accent1"/>
                </a:solidFill>
                <a:latin typeface="Verdana" charset="0"/>
                <a:ea typeface="Verdana" charset="0"/>
                <a:cs typeface="Verdana" charset="0"/>
              </a:rPr>
              <a:t>enrolment</a:t>
            </a:r>
            <a:r>
              <a:rPr lang="nl-NL" i="1" dirty="0">
                <a:solidFill>
                  <a:schemeClr val="accent1"/>
                </a:solidFill>
                <a:latin typeface="Verdana" charset="0"/>
                <a:ea typeface="Verdana" charset="0"/>
                <a:cs typeface="Verdana" charset="0"/>
              </a:rPr>
              <a:t> in </a:t>
            </a:r>
            <a:r>
              <a:rPr lang="nl-NL" i="1" dirty="0" err="1">
                <a:solidFill>
                  <a:schemeClr val="accent1"/>
                </a:solidFill>
                <a:latin typeface="Verdana" charset="0"/>
                <a:ea typeface="Verdana" charset="0"/>
                <a:cs typeface="Verdana" charset="0"/>
              </a:rPr>
              <a:t>the</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master's</a:t>
            </a:r>
            <a:r>
              <a:rPr lang="nl-NL" i="1" dirty="0">
                <a:solidFill>
                  <a:schemeClr val="accent1"/>
                </a:solidFill>
                <a:latin typeface="Verdana" charset="0"/>
                <a:ea typeface="Verdana" charset="0"/>
                <a:cs typeface="Verdana" charset="0"/>
              </a:rPr>
              <a:t> program</a:t>
            </a:r>
          </a:p>
          <a:p>
            <a:pPr marL="342900" indent="-342900">
              <a:buAutoNum type="arabicPeriod"/>
            </a:pPr>
            <a:r>
              <a:rPr lang="nl-NL" i="1" dirty="0" err="1">
                <a:solidFill>
                  <a:schemeClr val="accent1"/>
                </a:solidFill>
                <a:latin typeface="Verdana" charset="0"/>
                <a:ea typeface="Verdana" charset="0"/>
                <a:cs typeface="Verdana" charset="0"/>
              </a:rPr>
              <a:t>Master's</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students</a:t>
            </a:r>
            <a:r>
              <a:rPr lang="nl-NL" i="1" dirty="0">
                <a:solidFill>
                  <a:schemeClr val="accent1"/>
                </a:solidFill>
                <a:latin typeface="Verdana" charset="0"/>
                <a:ea typeface="Verdana" charset="0"/>
                <a:cs typeface="Verdana" charset="0"/>
              </a:rPr>
              <a:t> in </a:t>
            </a:r>
            <a:r>
              <a:rPr lang="nl-NL" i="1" dirty="0" err="1">
                <a:solidFill>
                  <a:schemeClr val="accent1"/>
                </a:solidFill>
                <a:latin typeface="Verdana" charset="0"/>
                <a:ea typeface="Verdana" charset="0"/>
                <a:cs typeface="Verdana" charset="0"/>
              </a:rPr>
              <a:t>Bruface</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who</a:t>
            </a:r>
            <a:r>
              <a:rPr lang="nl-NL" i="1" dirty="0">
                <a:solidFill>
                  <a:schemeClr val="accent1"/>
                </a:solidFill>
                <a:latin typeface="Verdana" charset="0"/>
                <a:ea typeface="Verdana" charset="0"/>
                <a:cs typeface="Verdana" charset="0"/>
              </a:rPr>
              <a:t> are re-</a:t>
            </a:r>
            <a:r>
              <a:rPr lang="nl-NL" i="1" dirty="0" err="1">
                <a:solidFill>
                  <a:schemeClr val="accent1"/>
                </a:solidFill>
                <a:latin typeface="Verdana" charset="0"/>
                <a:ea typeface="Verdana" charset="0"/>
                <a:cs typeface="Verdana" charset="0"/>
              </a:rPr>
              <a:t>enrolling</a:t>
            </a:r>
            <a:r>
              <a:rPr lang="nl-NL" i="1" dirty="0">
                <a:solidFill>
                  <a:schemeClr val="accent1"/>
                </a:solidFill>
                <a:latin typeface="Verdana" charset="0"/>
                <a:ea typeface="Verdana" charset="0"/>
                <a:cs typeface="Verdana" charset="0"/>
              </a:rPr>
              <a:t> in </a:t>
            </a:r>
            <a:r>
              <a:rPr lang="nl-NL" i="1" dirty="0" err="1">
                <a:solidFill>
                  <a:schemeClr val="accent1"/>
                </a:solidFill>
                <a:latin typeface="Verdana" charset="0"/>
                <a:ea typeface="Verdana" charset="0"/>
                <a:cs typeface="Verdana" charset="0"/>
              </a:rPr>
              <a:t>the</a:t>
            </a:r>
            <a:r>
              <a:rPr lang="nl-NL" i="1" dirty="0">
                <a:solidFill>
                  <a:schemeClr val="accent1"/>
                </a:solidFill>
                <a:latin typeface="Verdana" charset="0"/>
                <a:ea typeface="Verdana" charset="0"/>
                <a:cs typeface="Verdana" charset="0"/>
              </a:rPr>
              <a:t> program</a:t>
            </a:r>
          </a:p>
          <a:p>
            <a:pPr marL="342900" indent="-342900">
              <a:buAutoNum type="arabicPeriod"/>
            </a:pPr>
            <a:r>
              <a:rPr lang="nl-NL" i="1" dirty="0">
                <a:solidFill>
                  <a:schemeClr val="accent1"/>
                </a:solidFill>
                <a:latin typeface="Verdana" charset="0"/>
                <a:ea typeface="Verdana" charset="0"/>
                <a:cs typeface="Verdana" charset="0"/>
              </a:rPr>
              <a:t>International </a:t>
            </a:r>
            <a:r>
              <a:rPr lang="nl-NL" i="1" dirty="0" err="1">
                <a:solidFill>
                  <a:schemeClr val="accent1"/>
                </a:solidFill>
                <a:latin typeface="Verdana" charset="0"/>
                <a:ea typeface="Verdana" charset="0"/>
                <a:cs typeface="Verdana" charset="0"/>
              </a:rPr>
              <a:t>students</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enrolling</a:t>
            </a:r>
            <a:r>
              <a:rPr lang="nl-NL" i="1" dirty="0">
                <a:solidFill>
                  <a:schemeClr val="accent1"/>
                </a:solidFill>
                <a:latin typeface="Verdana" charset="0"/>
                <a:ea typeface="Verdana" charset="0"/>
                <a:cs typeface="Verdana" charset="0"/>
              </a:rPr>
              <a:t> in </a:t>
            </a:r>
            <a:r>
              <a:rPr lang="nl-NL" i="1" dirty="0" err="1">
                <a:solidFill>
                  <a:schemeClr val="accent1"/>
                </a:solidFill>
                <a:latin typeface="Verdana" charset="0"/>
                <a:ea typeface="Verdana" charset="0"/>
                <a:cs typeface="Verdana" charset="0"/>
              </a:rPr>
              <a:t>Bruface</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for</a:t>
            </a:r>
            <a:r>
              <a:rPr lang="nl-NL" i="1" dirty="0">
                <a:solidFill>
                  <a:schemeClr val="accent1"/>
                </a:solidFill>
                <a:latin typeface="Verdana" charset="0"/>
                <a:ea typeface="Verdana" charset="0"/>
                <a:cs typeface="Verdana" charset="0"/>
              </a:rPr>
              <a:t> </a:t>
            </a:r>
            <a:r>
              <a:rPr lang="nl-NL" i="1" dirty="0" err="1">
                <a:solidFill>
                  <a:schemeClr val="accent1"/>
                </a:solidFill>
                <a:latin typeface="Verdana" charset="0"/>
                <a:ea typeface="Verdana" charset="0"/>
                <a:cs typeface="Verdana" charset="0"/>
              </a:rPr>
              <a:t>the</a:t>
            </a:r>
            <a:r>
              <a:rPr lang="nl-NL" i="1" dirty="0">
                <a:solidFill>
                  <a:schemeClr val="accent1"/>
                </a:solidFill>
                <a:latin typeface="Verdana" charset="0"/>
                <a:ea typeface="Verdana" charset="0"/>
                <a:cs typeface="Verdana" charset="0"/>
              </a:rPr>
              <a:t> first time</a:t>
            </a:r>
          </a:p>
          <a:p>
            <a:pPr marL="342900" indent="-342900">
              <a:buAutoNum type="arabicPeriod"/>
            </a:pP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31732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AEBD-2D0E-0C9D-B162-35AECF70B0BA}"/>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810264E-59C8-4218-56FA-57FF48C0E628}"/>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A45775CD-1E84-6B85-FC00-9EAD502AFB6E}"/>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5</a:t>
            </a:fld>
            <a:endParaRPr lang="nl-NL"/>
          </a:p>
        </p:txBody>
      </p:sp>
      <p:sp>
        <p:nvSpPr>
          <p:cNvPr id="11" name="Titel 27">
            <a:extLst>
              <a:ext uri="{FF2B5EF4-FFF2-40B4-BE49-F238E27FC236}">
                <a16:creationId xmlns:a16="http://schemas.microsoft.com/office/drawing/2014/main" id="{389A4BDF-23EC-C1E4-67E9-0FA0BF5DA59E}"/>
              </a:ext>
            </a:extLst>
          </p:cNvPr>
          <p:cNvSpPr>
            <a:spLocks noGrp="1"/>
          </p:cNvSpPr>
          <p:nvPr>
            <p:ph type="title"/>
          </p:nvPr>
        </p:nvSpPr>
        <p:spPr>
          <a:xfrm>
            <a:off x="731838" y="683763"/>
            <a:ext cx="1722954" cy="368750"/>
          </a:xfrm>
        </p:spPr>
        <p:txBody>
          <a:bodyPr/>
          <a:lstStyle/>
          <a:p>
            <a:pPr marL="0" lvl="0"/>
            <a:r>
              <a:rPr lang="nl-BE" sz="2400" dirty="0"/>
              <a:t>Welcome</a:t>
            </a:r>
          </a:p>
        </p:txBody>
      </p:sp>
      <p:sp>
        <p:nvSpPr>
          <p:cNvPr id="4" name="TextBox 3">
            <a:extLst>
              <a:ext uri="{FF2B5EF4-FFF2-40B4-BE49-F238E27FC236}">
                <a16:creationId xmlns:a16="http://schemas.microsoft.com/office/drawing/2014/main" id="{283ECE60-62D1-CBCB-7A98-BB83004E1FB5}"/>
              </a:ext>
            </a:extLst>
          </p:cNvPr>
          <p:cNvSpPr txBox="1"/>
          <p:nvPr/>
        </p:nvSpPr>
        <p:spPr>
          <a:xfrm>
            <a:off x="797859" y="1219200"/>
            <a:ext cx="1081143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b="1" dirty="0" err="1">
                <a:solidFill>
                  <a:schemeClr val="accent1"/>
                </a:solidFill>
                <a:latin typeface="Verdana" charset="0"/>
                <a:ea typeface="Verdana" charset="0"/>
                <a:cs typeface="Verdana" charset="0"/>
              </a:rPr>
              <a:t>Bachelorstudenten</a:t>
            </a:r>
            <a:r>
              <a:rPr lang="nl-NL" b="1" dirty="0">
                <a:solidFill>
                  <a:schemeClr val="accent1"/>
                </a:solidFill>
                <a:latin typeface="Verdana" charset="0"/>
                <a:ea typeface="Verdana" charset="0"/>
                <a:cs typeface="Verdana" charset="0"/>
              </a:rPr>
              <a:t> die doorstromen naar de masteropleiding</a:t>
            </a:r>
          </a:p>
          <a:p>
            <a:pPr marL="342900" indent="-342900">
              <a:buAutoNum type="arabicPeriod"/>
            </a:pPr>
            <a:endParaRPr lang="nl-NL"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Aanmelding en inschrijving</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Inschrijvingsgeld en beurzen</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Studieplan (gecombineerd inschrijven en gevolgen voor het studieplan)</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Deliberatie</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Reflexstatuut</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Les-en examenroosters en tweede zittijd</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Kalender </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Diploma</a:t>
            </a:r>
          </a:p>
          <a:p>
            <a:pPr marL="342900" indent="-342900">
              <a:buFont typeface="Arial" panose="020B0604020202020204" pitchFamily="34" charset="0"/>
              <a:buChar char="•"/>
            </a:pPr>
            <a:r>
              <a:rPr lang="nl-NL" dirty="0">
                <a:solidFill>
                  <a:schemeClr val="accent1"/>
                </a:solidFill>
                <a:latin typeface="Verdana" charset="0"/>
                <a:ea typeface="Verdana" charset="0"/>
                <a:cs typeface="Verdana" charset="0"/>
              </a:rPr>
              <a:t>Andere </a:t>
            </a:r>
          </a:p>
          <a:p>
            <a:pPr marL="342900" indent="-342900">
              <a:buFont typeface="Arial" panose="020B0604020202020204" pitchFamily="34" charset="0"/>
              <a:buChar char="•"/>
            </a:pP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10492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FD31-366A-8819-2A88-9033B027C847}"/>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6C6FBD7-7361-E23D-5EDE-D99F797FAEAC}"/>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3966B97B-9414-1A5B-49B9-F054A6F200F9}"/>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6</a:t>
            </a:fld>
            <a:endParaRPr lang="nl-NL"/>
          </a:p>
        </p:txBody>
      </p:sp>
      <p:sp>
        <p:nvSpPr>
          <p:cNvPr id="11" name="Titel 27">
            <a:extLst>
              <a:ext uri="{FF2B5EF4-FFF2-40B4-BE49-F238E27FC236}">
                <a16:creationId xmlns:a16="http://schemas.microsoft.com/office/drawing/2014/main" id="{D2F85C4D-D4D8-C868-B76F-3E2BDFCB32FD}"/>
              </a:ext>
            </a:extLst>
          </p:cNvPr>
          <p:cNvSpPr>
            <a:spLocks noGrp="1"/>
          </p:cNvSpPr>
          <p:nvPr>
            <p:ph type="title"/>
          </p:nvPr>
        </p:nvSpPr>
        <p:spPr>
          <a:xfrm>
            <a:off x="731838" y="739163"/>
            <a:ext cx="4359701" cy="313350"/>
          </a:xfrm>
        </p:spPr>
        <p:txBody>
          <a:bodyPr/>
          <a:lstStyle/>
          <a:p>
            <a:pPr marL="0"/>
            <a:r>
              <a:rPr lang="nl-NL" sz="2000" dirty="0">
                <a:solidFill>
                  <a:schemeClr val="accent1"/>
                </a:solidFill>
                <a:latin typeface="Verdana" charset="0"/>
                <a:ea typeface="Verdana" charset="0"/>
                <a:cs typeface="Verdana" charset="0"/>
              </a:rPr>
              <a:t>Aanmelding en inschrijving</a:t>
            </a:r>
          </a:p>
        </p:txBody>
      </p:sp>
      <p:sp>
        <p:nvSpPr>
          <p:cNvPr id="4" name="TextBox 3">
            <a:extLst>
              <a:ext uri="{FF2B5EF4-FFF2-40B4-BE49-F238E27FC236}">
                <a16:creationId xmlns:a16="http://schemas.microsoft.com/office/drawing/2014/main" id="{EE37B1E9-36DE-6BA9-CEFB-8220DD1511DF}"/>
              </a:ext>
            </a:extLst>
          </p:cNvPr>
          <p:cNvSpPr txBox="1"/>
          <p:nvPr/>
        </p:nvSpPr>
        <p:spPr>
          <a:xfrm>
            <a:off x="797859" y="1219200"/>
            <a:ext cx="1081143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latin typeface="Verdana" charset="0"/>
                <a:ea typeface="Verdana" charset="0"/>
                <a:cs typeface="Verdana" charset="0"/>
              </a:rPr>
              <a:t>Je </a:t>
            </a:r>
            <a:r>
              <a:rPr lang="en-US" dirty="0" err="1">
                <a:solidFill>
                  <a:schemeClr val="accent1"/>
                </a:solidFill>
                <a:latin typeface="Verdana" charset="0"/>
                <a:ea typeface="Verdana" charset="0"/>
                <a:cs typeface="Verdana" charset="0"/>
              </a:rPr>
              <a:t>wordt</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ingeschreven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a:t>
            </a:r>
            <a:r>
              <a:rPr lang="en-US" dirty="0">
                <a:solidFill>
                  <a:schemeClr val="accent1"/>
                </a:solidFill>
                <a:latin typeface="Verdana" charset="0"/>
                <a:ea typeface="Verdana" charset="0"/>
                <a:cs typeface="Verdana" charset="0"/>
              </a:rPr>
              <a:t> </a:t>
            </a:r>
            <a:r>
              <a:rPr lang="en-US" b="1" dirty="0" err="1">
                <a:solidFill>
                  <a:schemeClr val="accent1"/>
                </a:solidFill>
                <a:latin typeface="Verdana" charset="0"/>
                <a:ea typeface="Verdana" charset="0"/>
                <a:cs typeface="Verdana" charset="0"/>
              </a:rPr>
              <a:t>beide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instellingen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als</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een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volwaardige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diplomastudent</a:t>
            </a:r>
            <a:endParaRPr lang="en-US"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endParaRPr lang="en-US" dirty="0">
              <a:solidFill>
                <a:schemeClr val="accent1"/>
              </a:solidFill>
              <a:latin typeface="Verdana" charset="0"/>
              <a:ea typeface="Verdana" charset="0"/>
              <a:cs typeface="Verdana" charset="0"/>
            </a:endParaRPr>
          </a:p>
          <a:p>
            <a:r>
              <a:rPr lang="en-US" dirty="0" err="1">
                <a:solidFill>
                  <a:schemeClr val="accent1"/>
                </a:solidFill>
                <a:latin typeface="Verdana" charset="0"/>
                <a:ea typeface="Verdana" charset="0"/>
                <a:cs typeface="Verdana" charset="0"/>
              </a:rPr>
              <a:t>Omwille</a:t>
            </a:r>
            <a:r>
              <a:rPr lang="en-US" dirty="0">
                <a:solidFill>
                  <a:schemeClr val="accent1"/>
                </a:solidFill>
                <a:latin typeface="Verdana" charset="0"/>
                <a:ea typeface="Verdana" charset="0"/>
                <a:cs typeface="Verdana" charset="0"/>
              </a:rPr>
              <a:t> van </a:t>
            </a:r>
            <a:r>
              <a:rPr lang="en-US" dirty="0" err="1">
                <a:solidFill>
                  <a:schemeClr val="accent1"/>
                </a:solidFill>
                <a:latin typeface="Verdana" charset="0"/>
                <a:ea typeface="Verdana" charset="0"/>
                <a:cs typeface="Verdana" charset="0"/>
              </a:rPr>
              <a:t>technische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redenen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vragen</a:t>
            </a:r>
            <a:r>
              <a:rPr lang="en-US" dirty="0">
                <a:solidFill>
                  <a:schemeClr val="accent1"/>
                </a:solidFill>
                <a:latin typeface="Verdana" charset="0"/>
                <a:ea typeface="Verdana" charset="0"/>
                <a:cs typeface="Verdana" charset="0"/>
              </a:rPr>
              <a:t> we je </a:t>
            </a:r>
            <a:r>
              <a:rPr lang="en-US" dirty="0" err="1">
                <a:solidFill>
                  <a:schemeClr val="accent1"/>
                </a:solidFill>
                <a:latin typeface="Verdana" charset="0"/>
                <a:ea typeface="Verdana" charset="0"/>
                <a:cs typeface="Verdana" charset="0"/>
              </a:rPr>
              <a:t>eerst</a:t>
            </a:r>
            <a:r>
              <a:rPr lang="en-US" dirty="0">
                <a:solidFill>
                  <a:schemeClr val="accent1"/>
                </a:solidFill>
                <a:latin typeface="Verdana" charset="0"/>
                <a:ea typeface="Verdana" charset="0"/>
                <a:cs typeface="Verdana" charset="0"/>
              </a:rPr>
              <a:t> in </a:t>
            </a:r>
            <a:r>
              <a:rPr lang="en-US" dirty="0" err="1">
                <a:solidFill>
                  <a:schemeClr val="accent1"/>
                </a:solidFill>
                <a:latin typeface="Verdana" charset="0"/>
                <a:ea typeface="Verdana" charset="0"/>
                <a:cs typeface="Verdana" charset="0"/>
              </a:rPr>
              <a:t>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schrijven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a:t>
            </a:r>
            <a:r>
              <a:rPr lang="en-US" dirty="0">
                <a:solidFill>
                  <a:schemeClr val="accent1"/>
                </a:solidFill>
                <a:latin typeface="Verdana" charset="0"/>
                <a:ea typeface="Verdana" charset="0"/>
                <a:cs typeface="Verdana" charset="0"/>
              </a:rPr>
              <a:t> ULB</a:t>
            </a:r>
          </a:p>
          <a:p>
            <a:pPr marL="342900" indent="-342900">
              <a:buFont typeface="Arial" panose="020B0604020202020204" pitchFamily="34" charset="0"/>
              <a:buChar char="•"/>
            </a:pPr>
            <a:r>
              <a:rPr lang="en-US" dirty="0">
                <a:solidFill>
                  <a:schemeClr val="accent1"/>
                </a:solidFill>
                <a:latin typeface="Verdana" charset="0"/>
                <a:ea typeface="Verdana" charset="0"/>
                <a:cs typeface="Verdana" charset="0"/>
                <a:hlinkClick r:id="rId3">
                  <a:extLst>
                    <a:ext uri="{A12FA001-AC4F-418D-AE19-62706E023703}">
                      <ahyp:hlinkClr xmlns:ahyp="http://schemas.microsoft.com/office/drawing/2018/hyperlinkcolor" val="tx"/>
                    </a:ext>
                  </a:extLst>
                </a:hlinkClick>
              </a:rPr>
              <a:t>https://www.ulb.be/en/enrolment/submit-an-application</a:t>
            </a:r>
            <a:r>
              <a:rPr lang="en-US" dirty="0">
                <a:solidFill>
                  <a:schemeClr val="accent1"/>
                </a:solidFill>
                <a:latin typeface="Verdana" charset="0"/>
                <a:ea typeface="Verdana" charset="0"/>
                <a:cs typeface="Verdana" charset="0"/>
              </a:rPr>
              <a:t>   </a:t>
            </a:r>
          </a:p>
          <a:p>
            <a:pPr marL="342900" indent="-342900">
              <a:buFont typeface="Arial" panose="020B0604020202020204" pitchFamily="34" charset="0"/>
              <a:buChar char="•"/>
            </a:pPr>
            <a:endParaRPr lang="en-US" dirty="0">
              <a:solidFill>
                <a:schemeClr val="accent1"/>
              </a:solidFill>
              <a:latin typeface="Verdana" charset="0"/>
              <a:ea typeface="Verdana" charset="0"/>
              <a:cs typeface="Verdana" charset="0"/>
            </a:endParaRPr>
          </a:p>
          <a:p>
            <a:r>
              <a:rPr lang="en-US" dirty="0" err="1">
                <a:solidFill>
                  <a:schemeClr val="accent1"/>
                </a:solidFill>
                <a:latin typeface="Verdana" charset="0"/>
                <a:ea typeface="Verdana" charset="0"/>
                <a:cs typeface="Verdana" charset="0"/>
              </a:rPr>
              <a:t>Vereiste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documenten</a:t>
            </a:r>
            <a:r>
              <a:rPr lang="en-US" dirty="0">
                <a:solidFill>
                  <a:schemeClr val="accent1"/>
                </a:solidFill>
                <a:latin typeface="Verdana" charset="0"/>
                <a:ea typeface="Verdana" charset="0"/>
                <a:cs typeface="Verdana" charset="0"/>
              </a:rPr>
              <a:t>:</a:t>
            </a:r>
          </a:p>
          <a:p>
            <a:pPr marL="342900" indent="-342900">
              <a:buFont typeface="Arial" panose="020B0604020202020204" pitchFamily="34" charset="0"/>
              <a:buChar char="•"/>
            </a:pPr>
            <a:r>
              <a:rPr lang="en-US" dirty="0" err="1">
                <a:solidFill>
                  <a:schemeClr val="accent1"/>
                </a:solidFill>
                <a:latin typeface="Verdana" charset="0"/>
                <a:ea typeface="Verdana" charset="0"/>
                <a:cs typeface="Verdana" charset="0"/>
              </a:rPr>
              <a:t>Puntenblad</a:t>
            </a:r>
            <a:r>
              <a:rPr lang="en-US" dirty="0">
                <a:solidFill>
                  <a:schemeClr val="accent1"/>
                </a:solidFill>
                <a:latin typeface="Verdana" charset="0"/>
                <a:ea typeface="Verdana" charset="0"/>
                <a:cs typeface="Verdana" charset="0"/>
              </a:rPr>
              <a:t> (transcripts of records)</a:t>
            </a:r>
          </a:p>
          <a:p>
            <a:pPr marL="342900" indent="-342900">
              <a:buFont typeface="Arial" panose="020B0604020202020204" pitchFamily="34" charset="0"/>
              <a:buChar char="•"/>
            </a:pPr>
            <a:r>
              <a:rPr lang="en-US" dirty="0" err="1">
                <a:solidFill>
                  <a:schemeClr val="accent1"/>
                </a:solidFill>
                <a:latin typeface="Verdana" charset="0"/>
                <a:ea typeface="Verdana" charset="0"/>
                <a:cs typeface="Verdana" charset="0"/>
              </a:rPr>
              <a:t>Identiteitsbewijs</a:t>
            </a:r>
            <a:r>
              <a:rPr lang="en-US" dirty="0">
                <a:solidFill>
                  <a:schemeClr val="accent1"/>
                </a:solidFill>
                <a:latin typeface="Verdana" charset="0"/>
                <a:ea typeface="Verdana" charset="0"/>
                <a:cs typeface="Verdana" charset="0"/>
              </a:rPr>
              <a:t> (ID)</a:t>
            </a:r>
          </a:p>
          <a:p>
            <a:pPr marL="342900" indent="-342900">
              <a:buFont typeface="Arial" panose="020B0604020202020204" pitchFamily="34" charset="0"/>
              <a:buChar char="•"/>
            </a:pPr>
            <a:r>
              <a:rPr lang="en-US" dirty="0">
                <a:solidFill>
                  <a:schemeClr val="accent1"/>
                </a:solidFill>
                <a:latin typeface="Verdana" charset="0"/>
                <a:ea typeface="Verdana" charset="0"/>
                <a:cs typeface="Verdana" charset="0"/>
              </a:rPr>
              <a:t>Diploma</a:t>
            </a:r>
          </a:p>
          <a:p>
            <a:endParaRPr lang="en-US" dirty="0">
              <a:solidFill>
                <a:schemeClr val="accent1"/>
              </a:solidFill>
              <a:latin typeface="Verdana" charset="0"/>
              <a:ea typeface="Verdana" charset="0"/>
              <a:cs typeface="Verdana" charset="0"/>
            </a:endParaRPr>
          </a:p>
          <a:p>
            <a:r>
              <a:rPr lang="en-US" dirty="0">
                <a:solidFill>
                  <a:schemeClr val="accent1"/>
                </a:solidFill>
                <a:latin typeface="Verdana" charset="0"/>
                <a:ea typeface="Verdana" charset="0"/>
                <a:cs typeface="Verdana" charset="0"/>
              </a:rPr>
              <a:t>Deadlines:</a:t>
            </a:r>
            <a:br>
              <a:rPr lang="en-US" dirty="0">
                <a:solidFill>
                  <a:schemeClr val="accent1"/>
                </a:solidFill>
                <a:latin typeface="Verdana" charset="0"/>
                <a:ea typeface="Verdana" charset="0"/>
                <a:cs typeface="Verdana" charset="0"/>
              </a:rPr>
            </a:br>
            <a:r>
              <a:rPr lang="en-US" dirty="0" err="1">
                <a:solidFill>
                  <a:schemeClr val="accent1"/>
                </a:solidFill>
                <a:latin typeface="Verdana" charset="0"/>
                <a:ea typeface="Verdana" charset="0"/>
                <a:cs typeface="Verdana" charset="0"/>
              </a:rPr>
              <a:t>Aanvragen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moeten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vóór</a:t>
            </a:r>
            <a:r>
              <a:rPr lang="en-US" dirty="0">
                <a:solidFill>
                  <a:schemeClr val="accent1"/>
                </a:solidFill>
                <a:latin typeface="Verdana" charset="0"/>
                <a:ea typeface="Verdana" charset="0"/>
                <a:cs typeface="Verdana" charset="0"/>
              </a:rPr>
              <a:t> 30 </a:t>
            </a:r>
            <a:r>
              <a:rPr lang="en-US" dirty="0" err="1">
                <a:solidFill>
                  <a:schemeClr val="accent1"/>
                </a:solidFill>
                <a:latin typeface="Verdana" charset="0"/>
                <a:ea typeface="Verdana" charset="0"/>
                <a:cs typeface="Verdana" charset="0"/>
              </a:rPr>
              <a:t>september</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worden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ingediend</a:t>
            </a:r>
            <a:endParaRPr lang="en-US" dirty="0">
              <a:solidFill>
                <a:schemeClr val="accent1"/>
              </a:solidFill>
              <a:latin typeface="Verdana" charset="0"/>
              <a:ea typeface="Verdana" charset="0"/>
              <a:cs typeface="Verdana" charset="0"/>
            </a:endParaRPr>
          </a:p>
          <a:p>
            <a:r>
              <a:rPr lang="en-US" dirty="0">
                <a:solidFill>
                  <a:schemeClr val="accent1"/>
                </a:solidFill>
                <a:latin typeface="Verdana" charset="0"/>
                <a:ea typeface="Verdana" charset="0"/>
                <a:cs typeface="Verdana" charset="0"/>
              </a:rPr>
              <a:t>Ten </a:t>
            </a:r>
            <a:r>
              <a:rPr lang="en-US" dirty="0" err="1">
                <a:solidFill>
                  <a:schemeClr val="accent1"/>
                </a:solidFill>
                <a:latin typeface="Verdana" charset="0"/>
                <a:ea typeface="Verdana" charset="0"/>
                <a:cs typeface="Verdana" charset="0"/>
              </a:rPr>
              <a:t>sterkte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aangeraden</a:t>
            </a:r>
            <a:r>
              <a:rPr lang="en-US" dirty="0">
                <a:solidFill>
                  <a:schemeClr val="accent1"/>
                </a:solidFill>
                <a:latin typeface="Verdana" charset="0"/>
                <a:ea typeface="Verdana" charset="0"/>
                <a:cs typeface="Verdana" charset="0"/>
              </a:rPr>
              <a:t> om zo </a:t>
            </a:r>
            <a:r>
              <a:rPr lang="en-US" dirty="0" err="1">
                <a:solidFill>
                  <a:schemeClr val="accent1"/>
                </a:solidFill>
                <a:latin typeface="Verdana" charset="0"/>
                <a:ea typeface="Verdana" charset="0"/>
                <a:cs typeface="Verdana" charset="0"/>
              </a:rPr>
              <a:t>snel</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mogelijk</a:t>
            </a:r>
            <a:r>
              <a:rPr lang="en-US" dirty="0">
                <a:solidFill>
                  <a:schemeClr val="accent1"/>
                </a:solidFill>
                <a:latin typeface="Verdana" charset="0"/>
                <a:ea typeface="Verdana" charset="0"/>
                <a:cs typeface="Verdana" charset="0"/>
              </a:rPr>
              <a:t> de </a:t>
            </a:r>
            <a:r>
              <a:rPr lang="en-US" dirty="0" err="1">
                <a:solidFill>
                  <a:schemeClr val="accent1"/>
                </a:solidFill>
                <a:latin typeface="Verdana" charset="0"/>
                <a:ea typeface="Verdana" charset="0"/>
                <a:cs typeface="Verdana" charset="0"/>
              </a:rPr>
              <a:t>aanmelding</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a:t>
            </a:r>
            <a:r>
              <a:rPr lang="en-US" dirty="0">
                <a:solidFill>
                  <a:schemeClr val="accent1"/>
                </a:solidFill>
                <a:latin typeface="Verdana" charset="0"/>
                <a:ea typeface="Verdana" charset="0"/>
                <a:cs typeface="Verdana" charset="0"/>
              </a:rPr>
              <a:t> ULB </a:t>
            </a:r>
            <a:r>
              <a:rPr lang="en-US" dirty="0" err="1">
                <a:solidFill>
                  <a:schemeClr val="accent1"/>
                </a:solidFill>
                <a:latin typeface="Verdana" charset="0"/>
                <a:ea typeface="Verdana" charset="0"/>
                <a:cs typeface="Verdana" charset="0"/>
              </a:rPr>
              <a:t>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vervolledigen</a:t>
            </a:r>
            <a:endParaRPr lang="en-US"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endParaRPr lang="en-US" sz="1800" b="0" i="0" dirty="0">
              <a:solidFill>
                <a:srgbClr val="2F5496"/>
              </a:solidFill>
              <a:effectLst/>
              <a:latin typeface="Calibri" panose="020F0502020204030204" pitchFamily="34" charset="0"/>
            </a:endParaRPr>
          </a:p>
          <a:p>
            <a:pPr marL="342900" indent="-342900">
              <a:buFont typeface="Arial" panose="020B0604020202020204" pitchFamily="34" charset="0"/>
              <a:buChar char="•"/>
            </a:pP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96731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2156F-F2FD-5BA5-E765-8E1F2F65D553}"/>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2306158-A103-1BF1-A395-3EEB5D05AC20}"/>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A669AAD6-E64C-94AE-C375-ADBD2826F2D5}"/>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7</a:t>
            </a:fld>
            <a:endParaRPr lang="nl-NL"/>
          </a:p>
        </p:txBody>
      </p:sp>
      <p:sp>
        <p:nvSpPr>
          <p:cNvPr id="11" name="Titel 27">
            <a:extLst>
              <a:ext uri="{FF2B5EF4-FFF2-40B4-BE49-F238E27FC236}">
                <a16:creationId xmlns:a16="http://schemas.microsoft.com/office/drawing/2014/main" id="{617136F9-E474-9346-3EA1-D4DC3DD4D338}"/>
              </a:ext>
            </a:extLst>
          </p:cNvPr>
          <p:cNvSpPr>
            <a:spLocks noGrp="1"/>
          </p:cNvSpPr>
          <p:nvPr>
            <p:ph type="title"/>
          </p:nvPr>
        </p:nvSpPr>
        <p:spPr>
          <a:xfrm>
            <a:off x="731838" y="739163"/>
            <a:ext cx="4359701" cy="313350"/>
          </a:xfrm>
        </p:spPr>
        <p:txBody>
          <a:bodyPr/>
          <a:lstStyle/>
          <a:p>
            <a:pPr marL="0"/>
            <a:r>
              <a:rPr lang="nl-NL" sz="2000" dirty="0">
                <a:solidFill>
                  <a:schemeClr val="accent1"/>
                </a:solidFill>
                <a:latin typeface="Verdana" charset="0"/>
                <a:ea typeface="Verdana" charset="0"/>
                <a:cs typeface="Verdana" charset="0"/>
              </a:rPr>
              <a:t>Aanmelding en inschrijving</a:t>
            </a:r>
          </a:p>
        </p:txBody>
      </p:sp>
      <p:sp>
        <p:nvSpPr>
          <p:cNvPr id="4" name="TextBox 3">
            <a:extLst>
              <a:ext uri="{FF2B5EF4-FFF2-40B4-BE49-F238E27FC236}">
                <a16:creationId xmlns:a16="http://schemas.microsoft.com/office/drawing/2014/main" id="{3C640643-9261-E208-28A5-F54ED074F26E}"/>
              </a:ext>
            </a:extLst>
          </p:cNvPr>
          <p:cNvSpPr txBox="1"/>
          <p:nvPr/>
        </p:nvSpPr>
        <p:spPr>
          <a:xfrm>
            <a:off x="797859" y="1219200"/>
            <a:ext cx="1081143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chemeClr val="accent1"/>
                </a:solidFill>
                <a:latin typeface="Verdana" charset="0"/>
                <a:ea typeface="Verdana" charset="0"/>
                <a:cs typeface="Verdana" charset="0"/>
              </a:rPr>
              <a:t>Daarna</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krijg</a:t>
            </a:r>
            <a:r>
              <a:rPr lang="en-US" dirty="0">
                <a:solidFill>
                  <a:schemeClr val="accent1"/>
                </a:solidFill>
                <a:latin typeface="Verdana" charset="0"/>
                <a:ea typeface="Verdana" charset="0"/>
                <a:cs typeface="Verdana" charset="0"/>
              </a:rPr>
              <a:t> je </a:t>
            </a:r>
            <a:r>
              <a:rPr lang="en-US" dirty="0" err="1">
                <a:solidFill>
                  <a:schemeClr val="accent1"/>
                </a:solidFill>
                <a:latin typeface="Verdana" charset="0"/>
                <a:ea typeface="Verdana" charset="0"/>
                <a:cs typeface="Verdana" charset="0"/>
              </a:rPr>
              <a:t>een</a:t>
            </a:r>
            <a:r>
              <a:rPr lang="en-US" dirty="0">
                <a:solidFill>
                  <a:schemeClr val="accent1"/>
                </a:solidFill>
                <a:latin typeface="Verdana" charset="0"/>
                <a:ea typeface="Verdana" charset="0"/>
                <a:cs typeface="Verdana" charset="0"/>
              </a:rPr>
              <a:t> email om je </a:t>
            </a:r>
            <a:r>
              <a:rPr lang="en-US" dirty="0" err="1">
                <a:solidFill>
                  <a:schemeClr val="accent1"/>
                </a:solidFill>
                <a:latin typeface="Verdana" charset="0"/>
                <a:ea typeface="Verdana" charset="0"/>
                <a:cs typeface="Verdana" charset="0"/>
              </a:rPr>
              <a:t>inschrijving</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vervolledigen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a:t>
            </a:r>
            <a:r>
              <a:rPr lang="en-US" dirty="0">
                <a:solidFill>
                  <a:schemeClr val="accent1"/>
                </a:solidFill>
                <a:latin typeface="Verdana" charset="0"/>
                <a:ea typeface="Verdana" charset="0"/>
                <a:cs typeface="Verdana" charset="0"/>
              </a:rPr>
              <a:t> VUB</a:t>
            </a:r>
          </a:p>
          <a:p>
            <a:r>
              <a:rPr lang="en-GB" dirty="0">
                <a:solidFill>
                  <a:schemeClr val="accent1"/>
                </a:solidFill>
                <a:latin typeface="Verdana" charset="0"/>
                <a:ea typeface="Verdana" charset="0"/>
                <a:cs typeface="Verdana" charset="0"/>
                <a:hlinkClick r:id="rId3"/>
              </a:rPr>
              <a:t>https://apply.vub.be/#/</a:t>
            </a:r>
            <a:endParaRPr lang="en-GB" dirty="0">
              <a:solidFill>
                <a:schemeClr val="accent1"/>
              </a:solidFill>
              <a:latin typeface="Verdana" charset="0"/>
              <a:ea typeface="Verdana" charset="0"/>
              <a:cs typeface="Verdana" charset="0"/>
            </a:endParaRPr>
          </a:p>
          <a:p>
            <a:endParaRPr lang="en-GB" dirty="0">
              <a:solidFill>
                <a:schemeClr val="accent1"/>
              </a:solidFill>
              <a:latin typeface="Verdana" charset="0"/>
              <a:ea typeface="Verdana" charset="0"/>
              <a:cs typeface="Verdana" charset="0"/>
            </a:endParaRPr>
          </a:p>
          <a:p>
            <a:endParaRPr lang="en-GB" dirty="0">
              <a:solidFill>
                <a:schemeClr val="accent1"/>
              </a:solidFill>
              <a:latin typeface="Verdana" charset="0"/>
              <a:ea typeface="Verdana" charset="0"/>
              <a:cs typeface="Verdana" charset="0"/>
            </a:endParaRPr>
          </a:p>
          <a:p>
            <a:r>
              <a:rPr lang="en-GB" dirty="0">
                <a:solidFill>
                  <a:schemeClr val="accent1"/>
                </a:solidFill>
                <a:latin typeface="Verdana" charset="0"/>
                <a:ea typeface="Verdana" charset="0"/>
                <a:cs typeface="Verdana" charset="0"/>
              </a:rPr>
              <a:t>Deadline: </a:t>
            </a:r>
          </a:p>
          <a:p>
            <a:r>
              <a:rPr lang="en-US" dirty="0" err="1">
                <a:solidFill>
                  <a:schemeClr val="accent1"/>
                </a:solidFill>
                <a:latin typeface="Verdana" charset="0"/>
                <a:ea typeface="Verdana" charset="0"/>
                <a:cs typeface="Verdana" charset="0"/>
              </a:rPr>
              <a:t>Aanvragen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moeten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vóór</a:t>
            </a:r>
            <a:r>
              <a:rPr lang="en-US" dirty="0">
                <a:solidFill>
                  <a:schemeClr val="accent1"/>
                </a:solidFill>
                <a:latin typeface="Verdana" charset="0"/>
                <a:ea typeface="Verdana" charset="0"/>
                <a:cs typeface="Verdana" charset="0"/>
              </a:rPr>
              <a:t> 30 </a:t>
            </a:r>
            <a:r>
              <a:rPr lang="en-US" dirty="0" err="1">
                <a:solidFill>
                  <a:schemeClr val="accent1"/>
                </a:solidFill>
                <a:latin typeface="Verdana" charset="0"/>
                <a:ea typeface="Verdana" charset="0"/>
                <a:cs typeface="Verdana" charset="0"/>
              </a:rPr>
              <a:t>september</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worden</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ingediend</a:t>
            </a:r>
            <a:endParaRPr lang="en-US" dirty="0">
              <a:solidFill>
                <a:schemeClr val="accent1"/>
              </a:solidFill>
              <a:latin typeface="Verdana" charset="0"/>
              <a:ea typeface="Verdana" charset="0"/>
              <a:cs typeface="Verdana" charset="0"/>
            </a:endParaRPr>
          </a:p>
          <a:p>
            <a:r>
              <a:rPr lang="en-US" dirty="0">
                <a:solidFill>
                  <a:schemeClr val="accent1"/>
                </a:solidFill>
                <a:latin typeface="Verdana" charset="0"/>
                <a:ea typeface="Verdana" charset="0"/>
                <a:cs typeface="Verdana" charset="0"/>
              </a:rPr>
              <a:t>Ten </a:t>
            </a:r>
            <a:r>
              <a:rPr lang="en-US" dirty="0" err="1">
                <a:solidFill>
                  <a:schemeClr val="accent1"/>
                </a:solidFill>
                <a:latin typeface="Verdana" charset="0"/>
                <a:ea typeface="Verdana" charset="0"/>
                <a:cs typeface="Verdana" charset="0"/>
              </a:rPr>
              <a:t>sterkte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aangeraden</a:t>
            </a:r>
            <a:r>
              <a:rPr lang="en-US" dirty="0">
                <a:solidFill>
                  <a:schemeClr val="accent1"/>
                </a:solidFill>
                <a:latin typeface="Verdana" charset="0"/>
                <a:ea typeface="Verdana" charset="0"/>
                <a:cs typeface="Verdana" charset="0"/>
              </a:rPr>
              <a:t> om zo </a:t>
            </a:r>
            <a:r>
              <a:rPr lang="en-US" dirty="0" err="1">
                <a:solidFill>
                  <a:schemeClr val="accent1"/>
                </a:solidFill>
                <a:latin typeface="Verdana" charset="0"/>
                <a:ea typeface="Verdana" charset="0"/>
                <a:cs typeface="Verdana" charset="0"/>
              </a:rPr>
              <a:t>snel</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mogelijk</a:t>
            </a:r>
            <a:r>
              <a:rPr lang="en-US" dirty="0">
                <a:solidFill>
                  <a:schemeClr val="accent1"/>
                </a:solidFill>
                <a:latin typeface="Verdana" charset="0"/>
                <a:ea typeface="Verdana" charset="0"/>
                <a:cs typeface="Verdana" charset="0"/>
              </a:rPr>
              <a:t> de </a:t>
            </a:r>
            <a:r>
              <a:rPr lang="en-US" dirty="0" err="1">
                <a:solidFill>
                  <a:schemeClr val="accent1"/>
                </a:solidFill>
                <a:latin typeface="Verdana" charset="0"/>
                <a:ea typeface="Verdana" charset="0"/>
                <a:cs typeface="Verdana" charset="0"/>
              </a:rPr>
              <a:t>aanmelding</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aan</a:t>
            </a:r>
            <a:r>
              <a:rPr lang="en-US" dirty="0">
                <a:solidFill>
                  <a:schemeClr val="accent1"/>
                </a:solidFill>
                <a:latin typeface="Verdana" charset="0"/>
                <a:ea typeface="Verdana" charset="0"/>
                <a:cs typeface="Verdana" charset="0"/>
              </a:rPr>
              <a:t> VUB </a:t>
            </a:r>
            <a:r>
              <a:rPr lang="en-US" dirty="0" err="1">
                <a:solidFill>
                  <a:schemeClr val="accent1"/>
                </a:solidFill>
                <a:latin typeface="Verdana" charset="0"/>
                <a:ea typeface="Verdana" charset="0"/>
                <a:cs typeface="Verdana" charset="0"/>
              </a:rPr>
              <a:t>te</a:t>
            </a:r>
            <a:r>
              <a:rPr lang="en-US" dirty="0">
                <a:solidFill>
                  <a:schemeClr val="accent1"/>
                </a:solidFill>
                <a:latin typeface="Verdana" charset="0"/>
                <a:ea typeface="Verdana" charset="0"/>
                <a:cs typeface="Verdana" charset="0"/>
              </a:rPr>
              <a:t> </a:t>
            </a:r>
            <a:r>
              <a:rPr lang="en-US" dirty="0" err="1">
                <a:solidFill>
                  <a:schemeClr val="accent1"/>
                </a:solidFill>
                <a:latin typeface="Verdana" charset="0"/>
                <a:ea typeface="Verdana" charset="0"/>
                <a:cs typeface="Verdana" charset="0"/>
              </a:rPr>
              <a:t>vervolledigen</a:t>
            </a:r>
            <a:endParaRPr lang="en-US" dirty="0">
              <a:solidFill>
                <a:schemeClr val="accent1"/>
              </a:solidFill>
              <a:latin typeface="Verdana" charset="0"/>
              <a:ea typeface="Verdana" charset="0"/>
              <a:cs typeface="Verdana" charset="0"/>
            </a:endParaRPr>
          </a:p>
          <a:p>
            <a:endParaRPr lang="en-GB" dirty="0">
              <a:solidFill>
                <a:schemeClr val="accent1"/>
              </a:solidFill>
              <a:latin typeface="Verdana" charset="0"/>
              <a:ea typeface="Verdana" charset="0"/>
              <a:cs typeface="Verdana" charset="0"/>
            </a:endParaRPr>
          </a:p>
          <a:p>
            <a:endParaRPr lang="en-US"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endParaRPr lang="en-US" sz="1800" b="0" i="0" dirty="0">
              <a:solidFill>
                <a:srgbClr val="2F5496"/>
              </a:solidFill>
              <a:effectLst/>
              <a:latin typeface="Calibri" panose="020F0502020204030204" pitchFamily="34" charset="0"/>
            </a:endParaRPr>
          </a:p>
          <a:p>
            <a:pPr marL="342900" indent="-342900">
              <a:buFont typeface="Arial" panose="020B0604020202020204" pitchFamily="34" charset="0"/>
              <a:buChar char="•"/>
            </a:pP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192896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1FA6-F497-5C42-4084-86F704969988}"/>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64C9C40-6F11-626B-974B-3B6AF47EB963}"/>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D068E6CC-06B8-3D62-2C71-A3EC12A30E64}"/>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8</a:t>
            </a:fld>
            <a:endParaRPr lang="nl-NL"/>
          </a:p>
        </p:txBody>
      </p:sp>
      <p:sp>
        <p:nvSpPr>
          <p:cNvPr id="11" name="Titel 27">
            <a:extLst>
              <a:ext uri="{FF2B5EF4-FFF2-40B4-BE49-F238E27FC236}">
                <a16:creationId xmlns:a16="http://schemas.microsoft.com/office/drawing/2014/main" id="{509E9258-3A8B-0DFD-75B3-EE9A7DE8C01E}"/>
              </a:ext>
            </a:extLst>
          </p:cNvPr>
          <p:cNvSpPr>
            <a:spLocks noGrp="1"/>
          </p:cNvSpPr>
          <p:nvPr>
            <p:ph type="title"/>
          </p:nvPr>
        </p:nvSpPr>
        <p:spPr>
          <a:xfrm>
            <a:off x="731838" y="739163"/>
            <a:ext cx="4359701" cy="313350"/>
          </a:xfrm>
        </p:spPr>
        <p:txBody>
          <a:bodyPr/>
          <a:lstStyle/>
          <a:p>
            <a:pPr marL="0"/>
            <a:r>
              <a:rPr lang="nl-NL" sz="2000" dirty="0">
                <a:solidFill>
                  <a:schemeClr val="accent1"/>
                </a:solidFill>
                <a:latin typeface="Verdana" charset="0"/>
                <a:ea typeface="Verdana" charset="0"/>
                <a:cs typeface="Verdana" charset="0"/>
              </a:rPr>
              <a:t>Aanmelding en inschrijving</a:t>
            </a:r>
          </a:p>
        </p:txBody>
      </p:sp>
      <p:sp>
        <p:nvSpPr>
          <p:cNvPr id="4" name="TextBox 3">
            <a:extLst>
              <a:ext uri="{FF2B5EF4-FFF2-40B4-BE49-F238E27FC236}">
                <a16:creationId xmlns:a16="http://schemas.microsoft.com/office/drawing/2014/main" id="{ADF2256C-BF94-475C-E78C-E1C1ADE09C30}"/>
              </a:ext>
            </a:extLst>
          </p:cNvPr>
          <p:cNvSpPr txBox="1"/>
          <p:nvPr/>
        </p:nvSpPr>
        <p:spPr>
          <a:xfrm>
            <a:off x="797859" y="1219200"/>
            <a:ext cx="1081143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u="sng" dirty="0">
                <a:solidFill>
                  <a:schemeClr val="accent1"/>
                </a:solidFill>
                <a:latin typeface="Verdana" charset="0"/>
                <a:ea typeface="Verdana" charset="0"/>
                <a:cs typeface="Verdana" charset="0"/>
              </a:rPr>
              <a:t>Wat betekent dit concreet voor jou als student?</a:t>
            </a:r>
          </a:p>
          <a:p>
            <a:endParaRPr lang="nl-BE" dirty="0">
              <a:solidFill>
                <a:schemeClr val="accent1"/>
              </a:solidFill>
              <a:latin typeface="Verdana" charset="0"/>
              <a:ea typeface="Verdana" charset="0"/>
              <a:cs typeface="Verdana" charset="0"/>
            </a:endParaRP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Volwaardige diplomastudent aan beide instellingen</a:t>
            </a: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Toegang tot beide leerplatformen (UV en Canvas)</a:t>
            </a: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Studentenkaart van beide instellingen </a:t>
            </a: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Toegang tot alle campusfaciliteiten van beide instellingen (bibliotheek, restaurant, …)</a:t>
            </a: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Recht op dienstverlening van beide instellingen</a:t>
            </a:r>
          </a:p>
          <a:p>
            <a:pPr marL="285750" indent="-285750">
              <a:buFont typeface="Arial" panose="020B0604020202020204" pitchFamily="34" charset="0"/>
              <a:buChar char="•"/>
            </a:pPr>
            <a:endParaRPr lang="nl-BE" dirty="0">
              <a:solidFill>
                <a:schemeClr val="accent1"/>
              </a:solidFill>
              <a:latin typeface="Verdana" charset="0"/>
              <a:ea typeface="Verdana" charset="0"/>
              <a:cs typeface="Verdana" charset="0"/>
            </a:endParaRP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Je krijgt onderwijs van zowel VUB- als ULB professoren op beide campussen in het Engels</a:t>
            </a:r>
          </a:p>
          <a:p>
            <a:pPr marL="285750" indent="-285750">
              <a:buFont typeface="Arial" panose="020B0604020202020204" pitchFamily="34" charset="0"/>
              <a:buChar char="•"/>
            </a:pPr>
            <a:endParaRPr lang="nl-BE" dirty="0">
              <a:solidFill>
                <a:schemeClr val="accent1"/>
              </a:solidFill>
              <a:latin typeface="Verdana" charset="0"/>
              <a:ea typeface="Verdana" charset="0"/>
              <a:cs typeface="Verdana" charset="0"/>
            </a:endParaRPr>
          </a:p>
          <a:p>
            <a:pPr marL="285750" indent="-285750">
              <a:buFont typeface="Arial" panose="020B0604020202020204" pitchFamily="34" charset="0"/>
              <a:buChar char="•"/>
            </a:pPr>
            <a:r>
              <a:rPr lang="nl-BE" dirty="0">
                <a:solidFill>
                  <a:schemeClr val="accent1"/>
                </a:solidFill>
                <a:latin typeface="Verdana" charset="0"/>
                <a:ea typeface="Verdana" charset="0"/>
                <a:cs typeface="Verdana" charset="0"/>
              </a:rPr>
              <a:t>Voor vragen rond jouw administratie, studietraject, en andere… contacteer je het faculteitssecretariaat van ULB </a:t>
            </a:r>
            <a:r>
              <a:rPr lang="en-GB" sz="1800" u="none" strike="noStrike" dirty="0">
                <a:solidFill>
                  <a:srgbClr val="2F5496"/>
                </a:solidFill>
                <a:effectLst/>
                <a:latin typeface="Calibri" panose="020F0502020204030204" pitchFamily="34" charset="0"/>
                <a:hlinkClick r:id="rId3"/>
              </a:rPr>
              <a:t>bruface</a:t>
            </a:r>
            <a:r>
              <a:rPr lang="en-GB" sz="1800" u="sng" strike="noStrike" dirty="0">
                <a:solidFill>
                  <a:srgbClr val="0563C1"/>
                </a:solidFill>
                <a:effectLst/>
                <a:latin typeface="Calibri" panose="020F0502020204030204" pitchFamily="34" charset="0"/>
                <a:hlinkClick r:id="rId3"/>
              </a:rPr>
              <a:t>@ulb.be</a:t>
            </a:r>
            <a:r>
              <a:rPr lang="en-US" sz="1800" dirty="0">
                <a:solidFill>
                  <a:srgbClr val="2F5496"/>
                </a:solidFill>
                <a:effectLst/>
                <a:latin typeface="Calibri" panose="020F0502020204030204" pitchFamily="34" charset="0"/>
              </a:rPr>
              <a:t>  </a:t>
            </a:r>
            <a:endParaRPr lang="nl-BE" dirty="0">
              <a:solidFill>
                <a:schemeClr val="accent1"/>
              </a:solidFill>
              <a:latin typeface="Verdana" charset="0"/>
              <a:ea typeface="Verdana" charset="0"/>
              <a:cs typeface="Verdana" charset="0"/>
            </a:endParaRPr>
          </a:p>
          <a:p>
            <a:pPr marL="285750" indent="-285750">
              <a:buFont typeface="Arial" panose="020B0604020202020204" pitchFamily="34" charset="0"/>
              <a:buChar char="•"/>
            </a:pPr>
            <a:endParaRPr lang="en-US" dirty="0">
              <a:solidFill>
                <a:schemeClr val="accent1"/>
              </a:solidFill>
              <a:latin typeface="Verdana" charset="0"/>
              <a:ea typeface="Verdana" charset="0"/>
              <a:cs typeface="Verdana" charset="0"/>
            </a:endParaRPr>
          </a:p>
          <a:p>
            <a:endParaRPr lang="en-GB" dirty="0">
              <a:solidFill>
                <a:schemeClr val="accent1"/>
              </a:solidFill>
              <a:latin typeface="Verdana" charset="0"/>
              <a:ea typeface="Verdana" charset="0"/>
              <a:cs typeface="Verdana" charset="0"/>
            </a:endParaRPr>
          </a:p>
          <a:p>
            <a:endParaRPr lang="en-US"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endParaRPr lang="en-US" sz="1800" b="0" i="0" dirty="0">
              <a:solidFill>
                <a:srgbClr val="2F5496"/>
              </a:solidFill>
              <a:effectLst/>
              <a:latin typeface="Calibri" panose="020F0502020204030204" pitchFamily="34" charset="0"/>
            </a:endParaRPr>
          </a:p>
          <a:p>
            <a:pPr marL="342900" indent="-342900">
              <a:buFont typeface="Arial" panose="020B0604020202020204" pitchFamily="34" charset="0"/>
              <a:buChar char="•"/>
            </a:pP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56978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3CFA-DC56-4166-2ABD-3F53068E40D4}"/>
            </a:ext>
          </a:extLst>
        </p:cNvPr>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3773FE3-7C2F-EDBF-626F-587E3B69492F}"/>
              </a:ext>
            </a:extLst>
          </p:cNvPr>
          <p:cNvSpPr>
            <a:spLocks noGrp="1"/>
          </p:cNvSpPr>
          <p:nvPr>
            <p:ph type="ftr" sz="quarter" idx="10"/>
          </p:nvPr>
        </p:nvSpPr>
        <p:spPr/>
        <p:txBody>
          <a:bodyPr/>
          <a:lstStyle/>
          <a:p>
            <a:r>
              <a:rPr lang="nl-NL"/>
              <a:t>Faculty of Engineering</a:t>
            </a:r>
          </a:p>
        </p:txBody>
      </p:sp>
      <p:sp>
        <p:nvSpPr>
          <p:cNvPr id="3" name="Tijdelijke aanduiding voor dianummer 2">
            <a:extLst>
              <a:ext uri="{FF2B5EF4-FFF2-40B4-BE49-F238E27FC236}">
                <a16:creationId xmlns:a16="http://schemas.microsoft.com/office/drawing/2014/main" id="{88888302-C4B7-1E69-9709-294A947C891A}"/>
              </a:ext>
            </a:extLst>
          </p:cNvPr>
          <p:cNvSpPr>
            <a:spLocks noGrp="1"/>
          </p:cNvSpPr>
          <p:nvPr>
            <p:ph type="sldNum" sz="quarter" idx="11"/>
          </p:nvPr>
        </p:nvSpPr>
        <p:spPr/>
        <p:txBody>
          <a:bodyPr/>
          <a:lstStyle/>
          <a:p>
            <a:r>
              <a:rPr lang="nl-NL"/>
              <a:t> </a:t>
            </a:r>
            <a:fld id="{141DC315-004D-734B-91F7-61E542849DC9}" type="datetimeFigureOut">
              <a:rPr lang="nl-NL" smtClean="0"/>
              <a:pPr/>
              <a:t>12-8-2025</a:t>
            </a:fld>
            <a:r>
              <a:rPr lang="nl-NL"/>
              <a:t> | </a:t>
            </a:r>
            <a:fld id="{2DAB09C5-3251-4B47-B002-D03712DC64C3}" type="slidenum">
              <a:rPr lang="nl-NL" smtClean="0"/>
              <a:pPr/>
              <a:t>9</a:t>
            </a:fld>
            <a:endParaRPr lang="nl-NL"/>
          </a:p>
        </p:txBody>
      </p:sp>
      <p:sp>
        <p:nvSpPr>
          <p:cNvPr id="11" name="Titel 27">
            <a:extLst>
              <a:ext uri="{FF2B5EF4-FFF2-40B4-BE49-F238E27FC236}">
                <a16:creationId xmlns:a16="http://schemas.microsoft.com/office/drawing/2014/main" id="{A7717193-03C8-FA00-596D-D2FF176F8E28}"/>
              </a:ext>
            </a:extLst>
          </p:cNvPr>
          <p:cNvSpPr>
            <a:spLocks noGrp="1"/>
          </p:cNvSpPr>
          <p:nvPr>
            <p:ph type="title"/>
          </p:nvPr>
        </p:nvSpPr>
        <p:spPr>
          <a:xfrm>
            <a:off x="731838" y="739163"/>
            <a:ext cx="2942647" cy="313350"/>
          </a:xfrm>
        </p:spPr>
        <p:txBody>
          <a:bodyPr/>
          <a:lstStyle/>
          <a:p>
            <a:pPr marL="0"/>
            <a:r>
              <a:rPr lang="nl-NL" sz="2000" dirty="0">
                <a:solidFill>
                  <a:schemeClr val="accent1"/>
                </a:solidFill>
                <a:latin typeface="Verdana" charset="0"/>
                <a:ea typeface="Verdana" charset="0"/>
                <a:cs typeface="Verdana" charset="0"/>
              </a:rPr>
              <a:t>Inschrijvingsgeld</a:t>
            </a:r>
          </a:p>
        </p:txBody>
      </p:sp>
      <p:sp>
        <p:nvSpPr>
          <p:cNvPr id="4" name="TextBox 3">
            <a:extLst>
              <a:ext uri="{FF2B5EF4-FFF2-40B4-BE49-F238E27FC236}">
                <a16:creationId xmlns:a16="http://schemas.microsoft.com/office/drawing/2014/main" id="{1CDBF1C1-F7FF-A070-D9F1-DAEFDBA0BF2F}"/>
              </a:ext>
            </a:extLst>
          </p:cNvPr>
          <p:cNvSpPr txBox="1"/>
          <p:nvPr/>
        </p:nvSpPr>
        <p:spPr>
          <a:xfrm>
            <a:off x="797859" y="1219200"/>
            <a:ext cx="1081143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dirty="0">
                <a:solidFill>
                  <a:schemeClr val="accent1"/>
                </a:solidFill>
                <a:latin typeface="Verdana" charset="0"/>
                <a:ea typeface="Verdana" charset="0"/>
                <a:cs typeface="Verdana" charset="0"/>
              </a:rPr>
              <a:t>Je betaalt inschrijvingsgeld aan ULB, niet aan VUB</a:t>
            </a:r>
          </a:p>
          <a:p>
            <a:endParaRPr lang="nl-BE" dirty="0">
              <a:solidFill>
                <a:schemeClr val="accent1"/>
              </a:solidFill>
              <a:latin typeface="Verdana" charset="0"/>
              <a:ea typeface="Verdana" charset="0"/>
              <a:cs typeface="Verdana" charset="0"/>
            </a:endParaRPr>
          </a:p>
          <a:p>
            <a:r>
              <a:rPr lang="nl-BE" dirty="0">
                <a:solidFill>
                  <a:schemeClr val="accent1"/>
                </a:solidFill>
                <a:latin typeface="Verdana" charset="0"/>
                <a:ea typeface="Verdana" charset="0"/>
                <a:cs typeface="Verdana" charset="0"/>
              </a:rPr>
              <a:t>Opleiding: €139.10 voor 10 credits</a:t>
            </a:r>
          </a:p>
          <a:p>
            <a:r>
              <a:rPr lang="nl-BE" dirty="0">
                <a:solidFill>
                  <a:schemeClr val="accent1"/>
                </a:solidFill>
                <a:latin typeface="Verdana" charset="0"/>
                <a:ea typeface="Verdana" charset="0"/>
                <a:cs typeface="Verdana" charset="0"/>
              </a:rPr>
              <a:t>Extra credits: €13.91 per credit</a:t>
            </a:r>
          </a:p>
          <a:p>
            <a:r>
              <a:rPr lang="nl-BE" dirty="0">
                <a:solidFill>
                  <a:schemeClr val="accent1"/>
                </a:solidFill>
                <a:latin typeface="Verdana" charset="0"/>
                <a:ea typeface="Verdana" charset="0"/>
                <a:cs typeface="Verdana" charset="0"/>
              </a:rPr>
              <a:t>Maximum voor 60 credits: </a:t>
            </a:r>
            <a:r>
              <a:rPr lang="nl-BE" b="1" dirty="0">
                <a:solidFill>
                  <a:schemeClr val="accent1"/>
                </a:solidFill>
                <a:latin typeface="Verdana" charset="0"/>
                <a:ea typeface="Verdana" charset="0"/>
                <a:cs typeface="Verdana" charset="0"/>
              </a:rPr>
              <a:t>€835</a:t>
            </a:r>
          </a:p>
          <a:p>
            <a:endParaRPr lang="nl-BE" dirty="0">
              <a:solidFill>
                <a:schemeClr val="accent1"/>
              </a:solidFill>
              <a:latin typeface="Verdana" charset="0"/>
              <a:ea typeface="Verdana" charset="0"/>
              <a:cs typeface="Verdana" charset="0"/>
            </a:endParaRPr>
          </a:p>
          <a:p>
            <a:endParaRPr lang="nl-BE" dirty="0">
              <a:solidFill>
                <a:schemeClr val="accent1"/>
              </a:solidFill>
              <a:latin typeface="Verdana" charset="0"/>
              <a:ea typeface="Verdana" charset="0"/>
              <a:cs typeface="Verdana" charset="0"/>
            </a:endParaRPr>
          </a:p>
          <a:p>
            <a:pPr marL="342900" indent="-342900">
              <a:buFont typeface="Arial" panose="020B0604020202020204" pitchFamily="34" charset="0"/>
              <a:buChar char="•"/>
            </a:pPr>
            <a:endParaRPr lang="nl-NL" dirty="0">
              <a:solidFill>
                <a:schemeClr val="accent1"/>
              </a:solidFill>
              <a:latin typeface="Verdana" charset="0"/>
              <a:ea typeface="Verdana" charset="0"/>
              <a:cs typeface="Verdana" charset="0"/>
            </a:endParaRPr>
          </a:p>
          <a:p>
            <a:endParaRPr lang="nl-NL"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426929141"/>
      </p:ext>
    </p:extLst>
  </p:cSld>
  <p:clrMapOvr>
    <a:masterClrMapping/>
  </p:clrMapOvr>
</p:sld>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VUB-tmp2017" id="{10DC50E6-1B59-A244-B26B-E5A459B5CBCA}" vid="{6CBD3AA6-F9C4-3943-A482-D8B422AB87A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49264446A3AE489129FAB3C6AA9007" ma:contentTypeVersion="17" ma:contentTypeDescription="Create a new document." ma:contentTypeScope="" ma:versionID="5f4cc0fbe1a4ac7fcf13cc4b6ec04512">
  <xsd:schema xmlns:xsd="http://www.w3.org/2001/XMLSchema" xmlns:xs="http://www.w3.org/2001/XMLSchema" xmlns:p="http://schemas.microsoft.com/office/2006/metadata/properties" xmlns:ns2="232e48a4-996a-4688-951c-c513fbc1255c" xmlns:ns3="c748a3ab-0a71-4502-870a-78ff9b1fbfc0" targetNamespace="http://schemas.microsoft.com/office/2006/metadata/properties" ma:root="true" ma:fieldsID="e1b800193f625488ad1e5c33ef4c216c" ns2:_="" ns3:_="">
    <xsd:import namespace="232e48a4-996a-4688-951c-c513fbc1255c"/>
    <xsd:import namespace="c748a3ab-0a71-4502-870a-78ff9b1fbf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2e48a4-996a-4688-951c-c513fbc12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5067999-9e1e-4ff5-8b49-1c4583c5fd81}" ma:internalName="TaxCatchAll" ma:showField="CatchAllData" ma:web="232e48a4-996a-4688-951c-c513fbc125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48a3ab-0a71-4502-870a-78ff9b1fbfc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a49bc4-c9e0-412a-b7e2-852193553b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48a3ab-0a71-4502-870a-78ff9b1fbfc0">
      <Terms xmlns="http://schemas.microsoft.com/office/infopath/2007/PartnerControls"/>
    </lcf76f155ced4ddcb4097134ff3c332f>
    <TaxCatchAll xmlns="232e48a4-996a-4688-951c-c513fbc1255c" xsi:nil="true"/>
    <SharedWithUsers xmlns="232e48a4-996a-4688-951c-c513fbc1255c">
      <UserInfo>
        <DisplayName>Heidi OTTEVAERE</DisplayName>
        <AccountId>46</AccountId>
        <AccountType/>
      </UserInfo>
    </SharedWithUsers>
  </documentManagement>
</p:properties>
</file>

<file path=customXml/itemProps1.xml><?xml version="1.0" encoding="utf-8"?>
<ds:datastoreItem xmlns:ds="http://schemas.openxmlformats.org/officeDocument/2006/customXml" ds:itemID="{DF0F3CE8-A06F-430A-8963-469A40EE7BB3}">
  <ds:schemaRefs>
    <ds:schemaRef ds:uri="http://schemas.microsoft.com/sharepoint/v3/contenttype/forms"/>
  </ds:schemaRefs>
</ds:datastoreItem>
</file>

<file path=customXml/itemProps2.xml><?xml version="1.0" encoding="utf-8"?>
<ds:datastoreItem xmlns:ds="http://schemas.openxmlformats.org/officeDocument/2006/customXml" ds:itemID="{FC28A0B7-2B1E-4691-889C-B1D6D65A2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2e48a4-996a-4688-951c-c513fbc1255c"/>
    <ds:schemaRef ds:uri="c748a3ab-0a71-4502-870a-78ff9b1fb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C77FA-39CA-4D1F-B089-76C1E0BDA0D8}">
  <ds:schemaRefs>
    <ds:schemaRef ds:uri="http://purl.org/dc/terms/"/>
    <ds:schemaRef ds:uri="http://www.w3.org/XML/1998/namespace"/>
    <ds:schemaRef ds:uri="http://schemas.microsoft.com/office/2006/documentManagement/types"/>
    <ds:schemaRef ds:uri="c748a3ab-0a71-4502-870a-78ff9b1fbfc0"/>
    <ds:schemaRef ds:uri="http://schemas.microsoft.com/office/infopath/2007/PartnerControls"/>
    <ds:schemaRef ds:uri="232e48a4-996a-4688-951c-c513fbc1255c"/>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4170</TotalTime>
  <Words>1843</Words>
  <Application>Microsoft Office PowerPoint</Application>
  <PresentationFormat>Breedbeeld</PresentationFormat>
  <Paragraphs>361</Paragraphs>
  <Slides>22</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Aptos</vt:lpstr>
      <vt:lpstr>Arial</vt:lpstr>
      <vt:lpstr>Calibri</vt:lpstr>
      <vt:lpstr>LucidaGrande</vt:lpstr>
      <vt:lpstr>Verdana</vt:lpstr>
      <vt:lpstr>1 VUB THEME</vt:lpstr>
      <vt:lpstr>faculteit Ingenieurswetenschappen</vt:lpstr>
      <vt:lpstr>Welcome</vt:lpstr>
      <vt:lpstr>Welcome</vt:lpstr>
      <vt:lpstr>Welcome</vt:lpstr>
      <vt:lpstr>Welcome</vt:lpstr>
      <vt:lpstr>Aanmelding en inschrijving</vt:lpstr>
      <vt:lpstr>Aanmelding en inschrijving</vt:lpstr>
      <vt:lpstr>Aanmelding en inschrijving</vt:lpstr>
      <vt:lpstr>Inschrijvingsgeld</vt:lpstr>
      <vt:lpstr>beursstudenten</vt:lpstr>
      <vt:lpstr>STUDIEPLAN</vt:lpstr>
      <vt:lpstr>studentenadministratie</vt:lpstr>
      <vt:lpstr>STUDIEPLAN</vt:lpstr>
      <vt:lpstr>STUDIEPLAN</vt:lpstr>
      <vt:lpstr>Deliberatie</vt:lpstr>
      <vt:lpstr>reflexstatuut</vt:lpstr>
      <vt:lpstr>reflexstatuut</vt:lpstr>
      <vt:lpstr>Les-en examenroosters</vt:lpstr>
      <vt:lpstr>Kalender </vt:lpstr>
      <vt:lpstr>DIPLOMA</vt:lpstr>
      <vt:lpstr>Andere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FACIR Ingenieurswetenschappen</dc:title>
  <dc:creator>Heidi OTTEVAERE</dc:creator>
  <cp:lastModifiedBy>Bronte Liekens</cp:lastModifiedBy>
  <cp:revision>272</cp:revision>
  <dcterms:created xsi:type="dcterms:W3CDTF">2021-02-21T21:00:22Z</dcterms:created>
  <dcterms:modified xsi:type="dcterms:W3CDTF">2025-08-12T13:17:01Z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0x010100E149264446A3AE489129FAB3C6AA9007</vt:lpwstr>
  </property>
  <property fmtid="{D5CDD505-2E9C-101B-9397-08002B2CF9AE}" name="MediaServiceImageTags" pid="3">
    <vt:lpwstr/>
  </property>
  <property fmtid="{D5CDD505-2E9C-101B-9397-08002B2CF9AE}" name="NXPowerLiteLastOptimized" pid="4">
    <vt:lpwstr>1469359</vt:lpwstr>
  </property>
  <property fmtid="{D5CDD505-2E9C-101B-9397-08002B2CF9AE}" name="NXPowerLiteSettings" pid="5">
    <vt:lpwstr>F7000400038000</vt:lpwstr>
  </property>
  <property fmtid="{D5CDD505-2E9C-101B-9397-08002B2CF9AE}" name="NXPowerLiteVersion" pid="6">
    <vt:lpwstr>S10.9.0</vt:lpwstr>
  </property>
</Properties>
</file>