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omments/modernComment_102_B86A6338.xml" ContentType="application/vnd.ms-powerpoint.comment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4" r:id="rId4"/>
  </p:sldMasterIdLst>
  <p:notesMasterIdLst>
    <p:notesMasterId r:id="rId43"/>
  </p:notesMasterIdLst>
  <p:handoutMasterIdLst>
    <p:handoutMasterId r:id="rId44"/>
  </p:handoutMasterIdLst>
  <p:sldIdLst>
    <p:sldId id="256" r:id="rId5"/>
    <p:sldId id="257" r:id="rId6"/>
    <p:sldId id="288" r:id="rId7"/>
    <p:sldId id="299" r:id="rId8"/>
    <p:sldId id="258" r:id="rId9"/>
    <p:sldId id="259" r:id="rId10"/>
    <p:sldId id="261" r:id="rId11"/>
    <p:sldId id="262" r:id="rId12"/>
    <p:sldId id="263" r:id="rId13"/>
    <p:sldId id="294" r:id="rId14"/>
    <p:sldId id="264" r:id="rId15"/>
    <p:sldId id="265" r:id="rId16"/>
    <p:sldId id="302" r:id="rId17"/>
    <p:sldId id="266" r:id="rId18"/>
    <p:sldId id="267" r:id="rId19"/>
    <p:sldId id="303" r:id="rId20"/>
    <p:sldId id="269" r:id="rId21"/>
    <p:sldId id="270" r:id="rId22"/>
    <p:sldId id="272" r:id="rId23"/>
    <p:sldId id="305" r:id="rId24"/>
    <p:sldId id="289" r:id="rId25"/>
    <p:sldId id="297" r:id="rId26"/>
    <p:sldId id="291" r:id="rId27"/>
    <p:sldId id="304" r:id="rId28"/>
    <p:sldId id="295" r:id="rId29"/>
    <p:sldId id="276" r:id="rId30"/>
    <p:sldId id="292" r:id="rId31"/>
    <p:sldId id="277" r:id="rId32"/>
    <p:sldId id="278" r:id="rId33"/>
    <p:sldId id="279" r:id="rId34"/>
    <p:sldId id="280" r:id="rId35"/>
    <p:sldId id="281" r:id="rId36"/>
    <p:sldId id="282" r:id="rId37"/>
    <p:sldId id="301" r:id="rId38"/>
    <p:sldId id="287" r:id="rId39"/>
    <p:sldId id="284" r:id="rId40"/>
    <p:sldId id="293" r:id="rId41"/>
    <p:sldId id="306" r:id="rId42"/>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62" userDrawn="1">
          <p15:clr>
            <a:srgbClr val="A4A3A4"/>
          </p15:clr>
        </p15:guide>
        <p15:guide id="2" pos="3840">
          <p15:clr>
            <a:srgbClr val="A4A3A4"/>
          </p15:clr>
        </p15:guide>
        <p15:guide id="3" pos="325" userDrawn="1">
          <p15:clr>
            <a:srgbClr val="A4A3A4"/>
          </p15:clr>
        </p15:guide>
        <p15:guide id="4" pos="461" userDrawn="1">
          <p15:clr>
            <a:srgbClr val="A4A3A4"/>
          </p15:clr>
        </p15:guide>
        <p15:guide id="5" orient="horz" pos="686" userDrawn="1">
          <p15:clr>
            <a:srgbClr val="A4A3A4"/>
          </p15:clr>
        </p15:guide>
      </p15:sldGuideLst>
    </p:ext>
    <p:ext uri="{2D200454-40CA-4A62-9FC3-DE9A4176ACB9}">
      <p15:notesGuideLst xmlns:p15="http://schemas.microsoft.com/office/powerpoint/2012/main">
        <p15:guide id="1" orient="horz" pos="2880" userDrawn="1">
          <p15:clr>
            <a:srgbClr val="A4A3A4"/>
          </p15:clr>
        </p15:guide>
        <p15:guide id="2" pos="2160"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86E1F25-127E-B2C5-7835-7EDFB67ABB84}" name="Marta Lucchetti" initials="ML" userId="S::marta.lucchetti@vub.be::98a11756-d76b-43fe-b6b0-2ed8b571ed67" providerId="AD"/>
  <p188:author id="{29EC018F-01B0-302C-AFC1-41A718970B17}" name="Tim VANTILBORGH" initials="TV" userId="S::tim.vantilborgh@vub.be::ff96b382-5628-4692-8ab2-5ca11458c54a"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Bart Croonenborghs" initials="BC" lastIdx="1" clrIdx="0"/>
  <p:cmAuthor id="2" name="Bart Croonenborghs" initials="BC [2]" lastIdx="1" clrIdx="1"/>
  <p:cmAuthor id="3" name="Bart Croonenborghs" initials="BC [3]" lastIdx="1" clrIdx="2"/>
  <p:cmAuthor id="4" name="Bart Croonenborghs" initials="BC [4]" lastIdx="1" clrIdx="3"/>
  <p:cmAuthor id="5" name="Bart Croonenborghs" initials="BC [5]" lastIdx="1" clrIdx="4"/>
  <p:cmAuthor id="6" name="Bart Croonenborghs" initials="BC [6]" lastIdx="1" clrIdx="5"/>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329F"/>
    <a:srgbClr val="FF5000"/>
    <a:srgbClr val="0033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Geen stijl, gee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3362"/>
        <p:guide pos="3840"/>
        <p:guide pos="325"/>
        <p:guide pos="461"/>
        <p:guide orient="horz" pos="686"/>
      </p:guideLst>
    </p:cSldViewPr>
  </p:slideViewPr>
  <p:notesViewPr>
    <p:cSldViewPr snapToGrid="0">
      <p:cViewPr>
        <p:scale>
          <a:sx n="1" d="2"/>
          <a:sy n="1" d="2"/>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viewProps" Target="viewProps.xml"/><Relationship Id="rId50" Type="http://schemas.microsoft.com/office/2018/10/relationships/authors" Target="author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notesMaster" Target="notesMasters/notesMaster1.xml"/><Relationship Id="rId48" Type="http://schemas.openxmlformats.org/officeDocument/2006/relationships/theme" Target="theme/theme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presProps" Target="presProps.xml"/><Relationship Id="rId20" Type="http://schemas.openxmlformats.org/officeDocument/2006/relationships/slide" Target="slides/slide16.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s>
</file>

<file path=ppt/comments/modernComment_102_B86A6338.xml><?xml version="1.0" encoding="utf-8"?>
<p188:cmLst xmlns:a="http://schemas.openxmlformats.org/drawingml/2006/main" xmlns:r="http://schemas.openxmlformats.org/officeDocument/2006/relationships" xmlns:p188="http://schemas.microsoft.com/office/powerpoint/2018/8/main">
  <p188:cm id="{D1E6C983-1FF3-4D75-8400-A7557CF3A284}" authorId="{286E1F25-127E-B2C5-7835-7EDFB67ABB84}" status="resolved" created="2025-10-14T16:02:22.602" complete="100000">
    <ac:deMkLst xmlns:ac="http://schemas.microsoft.com/office/drawing/2013/main/command">
      <pc:docMk xmlns:pc="http://schemas.microsoft.com/office/powerpoint/2013/main/command"/>
      <pc:sldMk xmlns:pc="http://schemas.microsoft.com/office/powerpoint/2013/main/command" cId="3093979960" sldId="258"/>
      <ac:spMk id="5" creationId="{DD286EE9-DAA0-EB48-8D3A-47BBE77B8A8E}"/>
    </ac:deMkLst>
    <p188:txBody>
      <a:bodyPr/>
      <a:lstStyle/>
      <a:p>
        <a:r>
          <a:rPr lang="en-GB"/>
          <a:t>should we also add the contact of anna laura for Agogiek?</a:t>
        </a:r>
      </a:p>
    </p188:txBody>
  </p188:cm>
</p188: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504000" y="360000"/>
            <a:ext cx="2700000" cy="360000"/>
          </a:xfrm>
          <a:prstGeom prst="rect">
            <a:avLst/>
          </a:prstGeom>
        </p:spPr>
        <p:txBody>
          <a:bodyPr vert="horz" lIns="90000" tIns="45720" rIns="91440" bIns="45720" rtlCol="0"/>
          <a:lstStyle>
            <a:lvl1pPr algn="l">
              <a:defRPr sz="1200"/>
            </a:lvl1pPr>
          </a:lstStyle>
          <a:p>
            <a:r>
              <a:rPr lang="nl-NL">
                <a:solidFill>
                  <a:srgbClr val="FF5000"/>
                </a:solidFill>
                <a:latin typeface="Verdana" charset="0"/>
                <a:ea typeface="Verdana" charset="0"/>
                <a:cs typeface="Verdana" charset="0"/>
              </a:rPr>
              <a:t>Kop</a:t>
            </a:r>
          </a:p>
        </p:txBody>
      </p:sp>
      <p:sp>
        <p:nvSpPr>
          <p:cNvPr id="3" name="Tijdelijke aanduiding voor datum 2"/>
          <p:cNvSpPr>
            <a:spLocks noGrp="1"/>
          </p:cNvSpPr>
          <p:nvPr>
            <p:ph type="dt" sz="quarter" idx="1"/>
          </p:nvPr>
        </p:nvSpPr>
        <p:spPr>
          <a:xfrm>
            <a:off x="3601800" y="360000"/>
            <a:ext cx="2700000" cy="360000"/>
          </a:xfrm>
          <a:prstGeom prst="rect">
            <a:avLst/>
          </a:prstGeom>
        </p:spPr>
        <p:txBody>
          <a:bodyPr vert="horz" lIns="90000" tIns="45720" rIns="91440" bIns="45720" rtlCol="0" anchor="ctr" anchorCtr="0"/>
          <a:lstStyle>
            <a:lvl1pPr algn="r">
              <a:defRPr sz="1200"/>
            </a:lvl1pPr>
          </a:lstStyle>
          <a:p>
            <a:fld id="{C4CD8FED-05CD-E64B-9968-2D08B3C82605}" type="datetime1">
              <a:rPr lang="nl-BE" smtClean="0">
                <a:solidFill>
                  <a:srgbClr val="FF5000"/>
                </a:solidFill>
              </a:rPr>
              <a:t>12/11/2025</a:t>
            </a:fld>
            <a:endParaRPr lang="nl-NL">
              <a:solidFill>
                <a:srgbClr val="FF5000"/>
              </a:solidFill>
            </a:endParaRPr>
          </a:p>
        </p:txBody>
      </p:sp>
      <p:sp>
        <p:nvSpPr>
          <p:cNvPr id="4" name="Tijdelijke aanduiding voor voettekst 3"/>
          <p:cNvSpPr>
            <a:spLocks noGrp="1"/>
          </p:cNvSpPr>
          <p:nvPr>
            <p:ph type="ftr" sz="quarter" idx="2"/>
          </p:nvPr>
        </p:nvSpPr>
        <p:spPr>
          <a:xfrm>
            <a:off x="504000" y="8508775"/>
            <a:ext cx="2971800" cy="360000"/>
          </a:xfrm>
          <a:prstGeom prst="rect">
            <a:avLst/>
          </a:prstGeom>
        </p:spPr>
        <p:txBody>
          <a:bodyPr vert="horz" lIns="91440" tIns="45720" rIns="91440" bIns="45720" rtlCol="0" anchor="ctr" anchorCtr="0"/>
          <a:lstStyle>
            <a:lvl1pPr algn="l">
              <a:defRPr sz="1200"/>
            </a:lvl1pPr>
          </a:lstStyle>
          <a:p>
            <a:r>
              <a:rPr lang="nl-NL">
                <a:solidFill>
                  <a:srgbClr val="0033A0"/>
                </a:solidFill>
                <a:latin typeface="Verdana" charset="0"/>
                <a:ea typeface="Verdana" charset="0"/>
                <a:cs typeface="Verdana" charset="0"/>
              </a:rPr>
              <a:t>Voet</a:t>
            </a:r>
          </a:p>
        </p:txBody>
      </p:sp>
      <p:sp>
        <p:nvSpPr>
          <p:cNvPr id="5" name="Tijdelijke aanduiding voor dianummer 4"/>
          <p:cNvSpPr>
            <a:spLocks noGrp="1"/>
          </p:cNvSpPr>
          <p:nvPr>
            <p:ph type="sldNum" sz="quarter" idx="3"/>
          </p:nvPr>
        </p:nvSpPr>
        <p:spPr>
          <a:xfrm>
            <a:off x="3601800" y="8506800"/>
            <a:ext cx="2700000" cy="360000"/>
          </a:xfrm>
          <a:prstGeom prst="rect">
            <a:avLst/>
          </a:prstGeom>
        </p:spPr>
        <p:txBody>
          <a:bodyPr vert="horz" lIns="91440" tIns="45720" rIns="91440" bIns="45720" rtlCol="0" anchor="ctr" anchorCtr="0"/>
          <a:lstStyle>
            <a:lvl1pPr algn="r">
              <a:defRPr sz="1200"/>
            </a:lvl1pPr>
          </a:lstStyle>
          <a:p>
            <a:fld id="{B2B4E666-D715-AD48-99EC-80D1C3222789}" type="slidenum">
              <a:rPr lang="nl-NL" smtClean="0">
                <a:solidFill>
                  <a:srgbClr val="0033A0"/>
                </a:solidFill>
              </a:rPr>
              <a:t>‹nr.›</a:t>
            </a:fld>
            <a:endParaRPr lang="nl-NL">
              <a:solidFill>
                <a:srgbClr val="0033A0"/>
              </a:solidFill>
            </a:endParaRPr>
          </a:p>
        </p:txBody>
      </p:sp>
    </p:spTree>
    <p:extLst>
      <p:ext uri="{BB962C8B-B14F-4D97-AF65-F5344CB8AC3E}">
        <p14:creationId xmlns:p14="http://schemas.microsoft.com/office/powerpoint/2010/main" val="1378639632"/>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684000" y="540000"/>
            <a:ext cx="2700000" cy="360000"/>
          </a:xfrm>
          <a:prstGeom prst="rect">
            <a:avLst/>
          </a:prstGeom>
          <a:solidFill>
            <a:srgbClr val="0033A0"/>
          </a:solidFill>
        </p:spPr>
        <p:txBody>
          <a:bodyPr vert="horz" lIns="90000" tIns="45720" rIns="91440" bIns="45720" rtlCol="0" anchor="ctr" anchorCtr="0"/>
          <a:lstStyle>
            <a:lvl1pPr algn="l">
              <a:defRPr sz="1200">
                <a:solidFill>
                  <a:schemeClr val="bg1"/>
                </a:solidFill>
                <a:latin typeface="Verdana" charset="0"/>
                <a:ea typeface="Verdana" charset="0"/>
                <a:cs typeface="Verdana" charset="0"/>
              </a:defRPr>
            </a:lvl1pPr>
          </a:lstStyle>
          <a:p>
            <a:r>
              <a:rPr lang="nl-NL"/>
              <a:t>Kop</a:t>
            </a:r>
          </a:p>
        </p:txBody>
      </p:sp>
      <p:sp>
        <p:nvSpPr>
          <p:cNvPr id="3" name="Tijdelijke aanduiding voor datum 2"/>
          <p:cNvSpPr>
            <a:spLocks noGrp="1"/>
          </p:cNvSpPr>
          <p:nvPr>
            <p:ph type="dt" idx="1"/>
          </p:nvPr>
        </p:nvSpPr>
        <p:spPr>
          <a:xfrm>
            <a:off x="3537000" y="540000"/>
            <a:ext cx="2700000" cy="360000"/>
          </a:xfrm>
          <a:prstGeom prst="rect">
            <a:avLst/>
          </a:prstGeom>
        </p:spPr>
        <p:txBody>
          <a:bodyPr vert="horz" lIns="90000" tIns="45720" rIns="91440" bIns="45720" rtlCol="0" anchor="ctr" anchorCtr="0"/>
          <a:lstStyle>
            <a:lvl1pPr algn="r">
              <a:defRPr sz="900">
                <a:solidFill>
                  <a:srgbClr val="0033A0"/>
                </a:solidFill>
                <a:latin typeface="Verdana" charset="0"/>
                <a:ea typeface="Verdana" charset="0"/>
                <a:cs typeface="Verdana" charset="0"/>
              </a:defRPr>
            </a:lvl1pPr>
          </a:lstStyle>
          <a:p>
            <a:fld id="{ECBD4361-0679-254E-8386-CB90F2692ABF}" type="datetime1">
              <a:rPr lang="nl-BE" smtClean="0"/>
              <a:t>12/11/2025</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720000" y="8280000"/>
            <a:ext cx="2700000" cy="360000"/>
          </a:xfrm>
          <a:prstGeom prst="rect">
            <a:avLst/>
          </a:prstGeom>
        </p:spPr>
        <p:txBody>
          <a:bodyPr vert="horz" lIns="90000" tIns="45720" rIns="91440" bIns="45720" rtlCol="0" anchor="ctr" anchorCtr="0"/>
          <a:lstStyle>
            <a:lvl1pPr algn="l">
              <a:defRPr sz="1000">
                <a:solidFill>
                  <a:srgbClr val="FF5000"/>
                </a:solidFill>
                <a:latin typeface="Verdana" charset="0"/>
                <a:ea typeface="Verdana" charset="0"/>
                <a:cs typeface="Verdana" charset="0"/>
              </a:defRPr>
            </a:lvl1pPr>
          </a:lstStyle>
          <a:p>
            <a:r>
              <a:rPr lang="nl-NL"/>
              <a:t>Voet</a:t>
            </a:r>
          </a:p>
        </p:txBody>
      </p:sp>
      <p:sp>
        <p:nvSpPr>
          <p:cNvPr id="7" name="Tijdelijke aanduiding voor dianummer 6"/>
          <p:cNvSpPr>
            <a:spLocks noGrp="1"/>
          </p:cNvSpPr>
          <p:nvPr>
            <p:ph type="sldNum" sz="quarter" idx="5"/>
          </p:nvPr>
        </p:nvSpPr>
        <p:spPr>
          <a:xfrm>
            <a:off x="3537000" y="8280000"/>
            <a:ext cx="2700000" cy="360000"/>
          </a:xfrm>
          <a:prstGeom prst="rect">
            <a:avLst/>
          </a:prstGeom>
        </p:spPr>
        <p:txBody>
          <a:bodyPr vert="horz" lIns="90000" tIns="45720" rIns="91440" bIns="45720" rtlCol="0" anchor="ctr" anchorCtr="0"/>
          <a:lstStyle>
            <a:lvl1pPr algn="r">
              <a:defRPr sz="900">
                <a:solidFill>
                  <a:srgbClr val="FF5000"/>
                </a:solidFill>
                <a:latin typeface="Verdana" charset="0"/>
                <a:ea typeface="Verdana" charset="0"/>
                <a:cs typeface="Verdana" charset="0"/>
              </a:defRPr>
            </a:lvl1pPr>
          </a:lstStyle>
          <a:p>
            <a:fld id="{9FDDC29C-F309-0C44-B1DF-48E28FDE6E46}" type="slidenum">
              <a:rPr lang="nl-NL" smtClean="0"/>
              <a:pPr/>
              <a:t>‹nr.›</a:t>
            </a:fld>
            <a:endParaRPr lang="nl-NL"/>
          </a:p>
        </p:txBody>
      </p:sp>
    </p:spTree>
    <p:extLst>
      <p:ext uri="{BB962C8B-B14F-4D97-AF65-F5344CB8AC3E}">
        <p14:creationId xmlns:p14="http://schemas.microsoft.com/office/powerpoint/2010/main" val="1347689884"/>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BE"/>
          </a:p>
        </p:txBody>
      </p:sp>
      <p:sp>
        <p:nvSpPr>
          <p:cNvPr id="4" name="Header Placeholder 3"/>
          <p:cNvSpPr>
            <a:spLocks noGrp="1"/>
          </p:cNvSpPr>
          <p:nvPr>
            <p:ph type="hdr" sz="quarter"/>
          </p:nvPr>
        </p:nvSpPr>
        <p:spPr/>
        <p:txBody>
          <a:bodyPr/>
          <a:lstStyle/>
          <a:p>
            <a:r>
              <a:rPr lang="nl-NL"/>
              <a:t>Kop</a:t>
            </a:r>
          </a:p>
        </p:txBody>
      </p:sp>
      <p:sp>
        <p:nvSpPr>
          <p:cNvPr id="5" name="Date Placeholder 4"/>
          <p:cNvSpPr>
            <a:spLocks noGrp="1"/>
          </p:cNvSpPr>
          <p:nvPr>
            <p:ph type="dt" idx="1"/>
          </p:nvPr>
        </p:nvSpPr>
        <p:spPr/>
        <p:txBody>
          <a:bodyPr/>
          <a:lstStyle/>
          <a:p>
            <a:fld id="{ECBD4361-0679-254E-8386-CB90F2692ABF}" type="datetime1">
              <a:rPr lang="nl-BE" smtClean="0"/>
              <a:t>12/11/2025</a:t>
            </a:fld>
            <a:endParaRPr lang="nl-NL"/>
          </a:p>
        </p:txBody>
      </p:sp>
      <p:sp>
        <p:nvSpPr>
          <p:cNvPr id="6" name="Footer Placeholder 5"/>
          <p:cNvSpPr>
            <a:spLocks noGrp="1"/>
          </p:cNvSpPr>
          <p:nvPr>
            <p:ph type="ftr" sz="quarter" idx="4"/>
          </p:nvPr>
        </p:nvSpPr>
        <p:spPr/>
        <p:txBody>
          <a:bodyPr/>
          <a:lstStyle/>
          <a:p>
            <a:r>
              <a:rPr lang="nl-NL"/>
              <a:t>Voet</a:t>
            </a:r>
          </a:p>
        </p:txBody>
      </p:sp>
      <p:sp>
        <p:nvSpPr>
          <p:cNvPr id="7" name="Slide Number Placeholder 6"/>
          <p:cNvSpPr>
            <a:spLocks noGrp="1"/>
          </p:cNvSpPr>
          <p:nvPr>
            <p:ph type="sldNum" sz="quarter" idx="5"/>
          </p:nvPr>
        </p:nvSpPr>
        <p:spPr/>
        <p:txBody>
          <a:bodyPr/>
          <a:lstStyle/>
          <a:p>
            <a:fld id="{9FDDC29C-F309-0C44-B1DF-48E28FDE6E46}" type="slidenum">
              <a:rPr lang="nl-NL" smtClean="0"/>
              <a:pPr/>
              <a:t>9</a:t>
            </a:fld>
            <a:endParaRPr lang="nl-NL"/>
          </a:p>
        </p:txBody>
      </p:sp>
    </p:spTree>
    <p:extLst>
      <p:ext uri="{BB962C8B-B14F-4D97-AF65-F5344CB8AC3E}">
        <p14:creationId xmlns:p14="http://schemas.microsoft.com/office/powerpoint/2010/main" val="27772329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kern="1200">
                <a:solidFill>
                  <a:schemeClr val="tx1"/>
                </a:solidFill>
                <a:effectLst/>
                <a:latin typeface="+mn-lt"/>
                <a:ea typeface="+mn-ea"/>
                <a:cs typeface="+mn-cs"/>
              </a:rPr>
              <a:t>Gothenburg</a:t>
            </a:r>
            <a:endParaRPr lang="en-BE"/>
          </a:p>
        </p:txBody>
      </p:sp>
      <p:sp>
        <p:nvSpPr>
          <p:cNvPr id="4" name="Header Placeholder 3"/>
          <p:cNvSpPr>
            <a:spLocks noGrp="1"/>
          </p:cNvSpPr>
          <p:nvPr>
            <p:ph type="hdr" sz="quarter"/>
          </p:nvPr>
        </p:nvSpPr>
        <p:spPr/>
        <p:txBody>
          <a:bodyPr/>
          <a:lstStyle/>
          <a:p>
            <a:r>
              <a:rPr lang="nl-NL"/>
              <a:t>Kop</a:t>
            </a:r>
          </a:p>
        </p:txBody>
      </p:sp>
      <p:sp>
        <p:nvSpPr>
          <p:cNvPr id="5" name="Date Placeholder 4"/>
          <p:cNvSpPr>
            <a:spLocks noGrp="1"/>
          </p:cNvSpPr>
          <p:nvPr>
            <p:ph type="dt" idx="1"/>
          </p:nvPr>
        </p:nvSpPr>
        <p:spPr/>
        <p:txBody>
          <a:bodyPr/>
          <a:lstStyle/>
          <a:p>
            <a:fld id="{ECBD4361-0679-254E-8386-CB90F2692ABF}" type="datetime1">
              <a:rPr lang="nl-BE" smtClean="0"/>
              <a:t>12/11/2025</a:t>
            </a:fld>
            <a:endParaRPr lang="nl-NL"/>
          </a:p>
        </p:txBody>
      </p:sp>
      <p:sp>
        <p:nvSpPr>
          <p:cNvPr id="6" name="Footer Placeholder 5"/>
          <p:cNvSpPr>
            <a:spLocks noGrp="1"/>
          </p:cNvSpPr>
          <p:nvPr>
            <p:ph type="ftr" sz="quarter" idx="4"/>
          </p:nvPr>
        </p:nvSpPr>
        <p:spPr/>
        <p:txBody>
          <a:bodyPr/>
          <a:lstStyle/>
          <a:p>
            <a:r>
              <a:rPr lang="nl-NL"/>
              <a:t>Voet</a:t>
            </a:r>
          </a:p>
        </p:txBody>
      </p:sp>
      <p:sp>
        <p:nvSpPr>
          <p:cNvPr id="7" name="Slide Number Placeholder 6"/>
          <p:cNvSpPr>
            <a:spLocks noGrp="1"/>
          </p:cNvSpPr>
          <p:nvPr>
            <p:ph type="sldNum" sz="quarter" idx="5"/>
          </p:nvPr>
        </p:nvSpPr>
        <p:spPr/>
        <p:txBody>
          <a:bodyPr/>
          <a:lstStyle/>
          <a:p>
            <a:fld id="{9FDDC29C-F309-0C44-B1DF-48E28FDE6E46}" type="slidenum">
              <a:rPr lang="nl-NL" smtClean="0"/>
              <a:pPr/>
              <a:t>17</a:t>
            </a:fld>
            <a:endParaRPr lang="nl-NL"/>
          </a:p>
        </p:txBody>
      </p:sp>
    </p:spTree>
    <p:extLst>
      <p:ext uri="{BB962C8B-B14F-4D97-AF65-F5344CB8AC3E}">
        <p14:creationId xmlns:p14="http://schemas.microsoft.com/office/powerpoint/2010/main" val="3473168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By fewer opportunities we mean :  </a:t>
            </a:r>
          </a:p>
          <a:p>
            <a:r>
              <a:rPr lang="en-GB"/>
              <a:t>			- Scholarship students  </a:t>
            </a:r>
          </a:p>
          <a:p>
            <a:r>
              <a:rPr lang="en-GB"/>
              <a:t>			- Almost scholarship students </a:t>
            </a:r>
          </a:p>
          <a:p>
            <a:r>
              <a:rPr lang="en-GB"/>
              <a:t>			- Working students** </a:t>
            </a:r>
          </a:p>
          <a:p>
            <a:r>
              <a:rPr lang="en-GB"/>
              <a:t>			- Students with disabilities recognized by VAPH</a:t>
            </a:r>
            <a:endParaRPr lang="en-BE"/>
          </a:p>
        </p:txBody>
      </p:sp>
      <p:sp>
        <p:nvSpPr>
          <p:cNvPr id="4" name="Header Placeholder 3"/>
          <p:cNvSpPr>
            <a:spLocks noGrp="1"/>
          </p:cNvSpPr>
          <p:nvPr>
            <p:ph type="hdr" sz="quarter"/>
          </p:nvPr>
        </p:nvSpPr>
        <p:spPr/>
        <p:txBody>
          <a:bodyPr/>
          <a:lstStyle/>
          <a:p>
            <a:r>
              <a:rPr lang="nl-NL"/>
              <a:t>Kop</a:t>
            </a:r>
          </a:p>
        </p:txBody>
      </p:sp>
      <p:sp>
        <p:nvSpPr>
          <p:cNvPr id="5" name="Date Placeholder 4"/>
          <p:cNvSpPr>
            <a:spLocks noGrp="1"/>
          </p:cNvSpPr>
          <p:nvPr>
            <p:ph type="dt" idx="1"/>
          </p:nvPr>
        </p:nvSpPr>
        <p:spPr/>
        <p:txBody>
          <a:bodyPr/>
          <a:lstStyle/>
          <a:p>
            <a:fld id="{ECBD4361-0679-254E-8386-CB90F2692ABF}" type="datetime1">
              <a:rPr lang="nl-BE" smtClean="0"/>
              <a:t>12/11/2025</a:t>
            </a:fld>
            <a:endParaRPr lang="nl-NL"/>
          </a:p>
        </p:txBody>
      </p:sp>
      <p:sp>
        <p:nvSpPr>
          <p:cNvPr id="6" name="Footer Placeholder 5"/>
          <p:cNvSpPr>
            <a:spLocks noGrp="1"/>
          </p:cNvSpPr>
          <p:nvPr>
            <p:ph type="ftr" sz="quarter" idx="4"/>
          </p:nvPr>
        </p:nvSpPr>
        <p:spPr/>
        <p:txBody>
          <a:bodyPr/>
          <a:lstStyle/>
          <a:p>
            <a:r>
              <a:rPr lang="nl-NL"/>
              <a:t>Voet</a:t>
            </a:r>
          </a:p>
        </p:txBody>
      </p:sp>
      <p:sp>
        <p:nvSpPr>
          <p:cNvPr id="7" name="Slide Number Placeholder 6"/>
          <p:cNvSpPr>
            <a:spLocks noGrp="1"/>
          </p:cNvSpPr>
          <p:nvPr>
            <p:ph type="sldNum" sz="quarter" idx="5"/>
          </p:nvPr>
        </p:nvSpPr>
        <p:spPr/>
        <p:txBody>
          <a:bodyPr/>
          <a:lstStyle/>
          <a:p>
            <a:fld id="{9FDDC29C-F309-0C44-B1DF-48E28FDE6E46}" type="slidenum">
              <a:rPr lang="nl-NL" smtClean="0"/>
              <a:pPr/>
              <a:t>30</a:t>
            </a:fld>
            <a:endParaRPr lang="nl-NL"/>
          </a:p>
        </p:txBody>
      </p:sp>
    </p:spTree>
    <p:extLst>
      <p:ext uri="{BB962C8B-B14F-4D97-AF65-F5344CB8AC3E}">
        <p14:creationId xmlns:p14="http://schemas.microsoft.com/office/powerpoint/2010/main" val="107230214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elscherm met foto">
    <p:spTree>
      <p:nvGrpSpPr>
        <p:cNvPr id="1" name=""/>
        <p:cNvGrpSpPr/>
        <p:nvPr/>
      </p:nvGrpSpPr>
      <p:grpSpPr>
        <a:xfrm>
          <a:off x="0" y="0"/>
          <a:ext cx="0" cy="0"/>
          <a:chOff x="0" y="0"/>
          <a:chExt cx="0" cy="0"/>
        </a:xfrm>
      </p:grpSpPr>
      <p:sp>
        <p:nvSpPr>
          <p:cNvPr id="13" name="Tijdelijke aanduiding voor afbeelding 2"/>
          <p:cNvSpPr>
            <a:spLocks noGrp="1"/>
          </p:cNvSpPr>
          <p:nvPr>
            <p:ph type="pic" idx="12"/>
          </p:nvPr>
        </p:nvSpPr>
        <p:spPr>
          <a:xfrm>
            <a:off x="1" y="0"/>
            <a:ext cx="12200916" cy="6858000"/>
          </a:xfrm>
        </p:spPr>
        <p:txBody>
          <a:bodyPr anchor="ctr" anchorCtr="0">
            <a:normAutofit/>
          </a:bodyPr>
          <a:lstStyle>
            <a:lvl1pPr marL="0" indent="0" algn="ctr">
              <a:buNone/>
              <a:defRPr sz="1400" baseline="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r>
              <a:rPr lang="en-GB"/>
              <a:t>Click icon to add picture</a:t>
            </a:r>
            <a:endParaRPr lang="nl-NL"/>
          </a:p>
        </p:txBody>
      </p:sp>
      <p:sp>
        <p:nvSpPr>
          <p:cNvPr id="5" name="Text Placeholder 4"/>
          <p:cNvSpPr>
            <a:spLocks noGrp="1"/>
          </p:cNvSpPr>
          <p:nvPr>
            <p:ph type="body" sz="quarter" idx="15" hasCustomPrompt="1"/>
          </p:nvPr>
        </p:nvSpPr>
        <p:spPr>
          <a:xfrm rot="10800000">
            <a:off x="6771756" y="-46294"/>
            <a:ext cx="5456238" cy="6950587"/>
          </a:xfrm>
          <a:custGeom>
            <a:avLst/>
            <a:gdLst>
              <a:gd name="connsiteX0" fmla="*/ 0 w 5456238"/>
              <a:gd name="connsiteY0" fmla="*/ 14160500 h 14160500"/>
              <a:gd name="connsiteX1" fmla="*/ 0 w 5456238"/>
              <a:gd name="connsiteY1" fmla="*/ 0 h 14160500"/>
              <a:gd name="connsiteX2" fmla="*/ 5456238 w 5456238"/>
              <a:gd name="connsiteY2" fmla="*/ 14160500 h 14160500"/>
              <a:gd name="connsiteX3" fmla="*/ 0 w 5456238"/>
              <a:gd name="connsiteY3" fmla="*/ 14160500 h 14160500"/>
              <a:gd name="connsiteX0" fmla="*/ 0 w 5456238"/>
              <a:gd name="connsiteY0" fmla="*/ 14160500 h 14160500"/>
              <a:gd name="connsiteX1" fmla="*/ 0 w 5456238"/>
              <a:gd name="connsiteY1" fmla="*/ 0 h 14160500"/>
              <a:gd name="connsiteX2" fmla="*/ 2080048 w 5456238"/>
              <a:gd name="connsiteY2" fmla="*/ 5393142 h 14160500"/>
              <a:gd name="connsiteX3" fmla="*/ 5456238 w 5456238"/>
              <a:gd name="connsiteY3" fmla="*/ 14160500 h 14160500"/>
              <a:gd name="connsiteX4" fmla="*/ 0 w 5456238"/>
              <a:gd name="connsiteY4" fmla="*/ 14160500 h 14160500"/>
              <a:gd name="connsiteX0" fmla="*/ 0 w 5456238"/>
              <a:gd name="connsiteY0" fmla="*/ 14160500 h 14160500"/>
              <a:gd name="connsiteX1" fmla="*/ 0 w 5456238"/>
              <a:gd name="connsiteY1" fmla="*/ 0 h 14160500"/>
              <a:gd name="connsiteX2" fmla="*/ 2766438 w 5456238"/>
              <a:gd name="connsiteY2" fmla="*/ 7041122 h 14160500"/>
              <a:gd name="connsiteX3" fmla="*/ 5456238 w 5456238"/>
              <a:gd name="connsiteY3" fmla="*/ 14160500 h 14160500"/>
              <a:gd name="connsiteX4" fmla="*/ 0 w 5456238"/>
              <a:gd name="connsiteY4" fmla="*/ 14160500 h 14160500"/>
              <a:gd name="connsiteX0" fmla="*/ 0 w 5456238"/>
              <a:gd name="connsiteY0" fmla="*/ 14160500 h 14160500"/>
              <a:gd name="connsiteX1" fmla="*/ 0 w 5456238"/>
              <a:gd name="connsiteY1" fmla="*/ 0 h 14160500"/>
              <a:gd name="connsiteX2" fmla="*/ 2800758 w 5456238"/>
              <a:gd name="connsiteY2" fmla="*/ 7144121 h 14160500"/>
              <a:gd name="connsiteX3" fmla="*/ 5456238 w 5456238"/>
              <a:gd name="connsiteY3" fmla="*/ 14160500 h 14160500"/>
              <a:gd name="connsiteX4" fmla="*/ 0 w 5456238"/>
              <a:gd name="connsiteY4" fmla="*/ 14160500 h 14160500"/>
              <a:gd name="connsiteX0" fmla="*/ 0 w 5456238"/>
              <a:gd name="connsiteY0" fmla="*/ 7122252 h 7122252"/>
              <a:gd name="connsiteX1" fmla="*/ 0 w 5456238"/>
              <a:gd name="connsiteY1" fmla="*/ 0 h 7122252"/>
              <a:gd name="connsiteX2" fmla="*/ 2800758 w 5456238"/>
              <a:gd name="connsiteY2" fmla="*/ 105873 h 7122252"/>
              <a:gd name="connsiteX3" fmla="*/ 5456238 w 5456238"/>
              <a:gd name="connsiteY3" fmla="*/ 7122252 h 7122252"/>
              <a:gd name="connsiteX4" fmla="*/ 0 w 5456238"/>
              <a:gd name="connsiteY4" fmla="*/ 7122252 h 7122252"/>
              <a:gd name="connsiteX0" fmla="*/ 0 w 5456238"/>
              <a:gd name="connsiteY0" fmla="*/ 7122252 h 7122252"/>
              <a:gd name="connsiteX1" fmla="*/ 0 w 5456238"/>
              <a:gd name="connsiteY1" fmla="*/ 0 h 7122252"/>
              <a:gd name="connsiteX2" fmla="*/ 2835077 w 5456238"/>
              <a:gd name="connsiteY2" fmla="*/ 174539 h 7122252"/>
              <a:gd name="connsiteX3" fmla="*/ 5456238 w 5456238"/>
              <a:gd name="connsiteY3" fmla="*/ 7122252 h 7122252"/>
              <a:gd name="connsiteX4" fmla="*/ 0 w 5456238"/>
              <a:gd name="connsiteY4" fmla="*/ 7122252 h 7122252"/>
              <a:gd name="connsiteX0" fmla="*/ 0 w 5456238"/>
              <a:gd name="connsiteY0" fmla="*/ 7053586 h 7053586"/>
              <a:gd name="connsiteX1" fmla="*/ 34320 w 5456238"/>
              <a:gd name="connsiteY1" fmla="*/ 0 h 7053586"/>
              <a:gd name="connsiteX2" fmla="*/ 2835077 w 5456238"/>
              <a:gd name="connsiteY2" fmla="*/ 105873 h 7053586"/>
              <a:gd name="connsiteX3" fmla="*/ 5456238 w 5456238"/>
              <a:gd name="connsiteY3" fmla="*/ 7053586 h 7053586"/>
              <a:gd name="connsiteX4" fmla="*/ 0 w 5456238"/>
              <a:gd name="connsiteY4" fmla="*/ 7053586 h 7053586"/>
              <a:gd name="connsiteX0" fmla="*/ 68638 w 5524876"/>
              <a:gd name="connsiteY0" fmla="*/ 7019253 h 7019253"/>
              <a:gd name="connsiteX1" fmla="*/ 0 w 5524876"/>
              <a:gd name="connsiteY1" fmla="*/ 0 h 7019253"/>
              <a:gd name="connsiteX2" fmla="*/ 2903715 w 5524876"/>
              <a:gd name="connsiteY2" fmla="*/ 71540 h 7019253"/>
              <a:gd name="connsiteX3" fmla="*/ 5524876 w 5524876"/>
              <a:gd name="connsiteY3" fmla="*/ 7019253 h 7019253"/>
              <a:gd name="connsiteX4" fmla="*/ 68638 w 5524876"/>
              <a:gd name="connsiteY4" fmla="*/ 7019253 h 7019253"/>
              <a:gd name="connsiteX0" fmla="*/ 0 w 5456238"/>
              <a:gd name="connsiteY0" fmla="*/ 6950587 h 6950587"/>
              <a:gd name="connsiteX1" fmla="*/ 34320 w 5456238"/>
              <a:gd name="connsiteY1" fmla="*/ 0 h 6950587"/>
              <a:gd name="connsiteX2" fmla="*/ 2835077 w 5456238"/>
              <a:gd name="connsiteY2" fmla="*/ 2874 h 6950587"/>
              <a:gd name="connsiteX3" fmla="*/ 5456238 w 5456238"/>
              <a:gd name="connsiteY3" fmla="*/ 6950587 h 6950587"/>
              <a:gd name="connsiteX4" fmla="*/ 0 w 5456238"/>
              <a:gd name="connsiteY4" fmla="*/ 6950587 h 69505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456238" h="6950587">
                <a:moveTo>
                  <a:pt x="0" y="6950587"/>
                </a:moveTo>
                <a:lnTo>
                  <a:pt x="34320" y="0"/>
                </a:lnTo>
                <a:lnTo>
                  <a:pt x="2835077" y="2874"/>
                </a:lnTo>
                <a:lnTo>
                  <a:pt x="5456238" y="6950587"/>
                </a:lnTo>
                <a:lnTo>
                  <a:pt x="0" y="6950587"/>
                </a:lnTo>
                <a:close/>
              </a:path>
            </a:pathLst>
          </a:custGeom>
          <a:solidFill>
            <a:schemeClr val="bg1">
              <a:alpha val="60000"/>
            </a:schemeClr>
          </a:solidFill>
        </p:spPr>
        <p:txBody>
          <a:bodyPr/>
          <a:lstStyle>
            <a:lvl1pPr>
              <a:defRPr baseline="0"/>
            </a:lvl1pPr>
          </a:lstStyle>
          <a:p>
            <a:pPr lvl="0"/>
            <a:r>
              <a:rPr lang="en-US"/>
              <a:t> </a:t>
            </a:r>
          </a:p>
        </p:txBody>
      </p:sp>
      <p:sp>
        <p:nvSpPr>
          <p:cNvPr id="3" name="Ondertitel 2"/>
          <p:cNvSpPr>
            <a:spLocks noGrp="1"/>
          </p:cNvSpPr>
          <p:nvPr>
            <p:ph type="subTitle" idx="1" hasCustomPrompt="1"/>
          </p:nvPr>
        </p:nvSpPr>
        <p:spPr>
          <a:xfrm>
            <a:off x="731838" y="2532948"/>
            <a:ext cx="4310091" cy="335852"/>
          </a:xfrm>
          <a:solidFill>
            <a:schemeClr val="accent1"/>
          </a:solidFill>
        </p:spPr>
        <p:txBody>
          <a:bodyPr wrap="none" lIns="0" tIns="36000" bIns="36000" anchor="t" anchorCtr="0">
            <a:spAutoFit/>
          </a:bodyPr>
          <a:lstStyle>
            <a:lvl1pPr marL="96838" indent="0" algn="l">
              <a:buNone/>
              <a:tabLst/>
              <a:defRPr lang="nl-NL" sz="1800" kern="1200" cap="all" baseline="0" dirty="0" smtClean="0">
                <a:solidFill>
                  <a:schemeClr val="bg1"/>
                </a:solidFill>
                <a:latin typeface="Verdana" charset="0"/>
                <a:ea typeface="Verdana" charset="0"/>
                <a:cs typeface="Verdana" charset="0"/>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nl-NL"/>
              <a:t>Ondertitel van de presentatie</a:t>
            </a:r>
          </a:p>
        </p:txBody>
      </p:sp>
      <p:sp>
        <p:nvSpPr>
          <p:cNvPr id="4" name="Titel 3"/>
          <p:cNvSpPr>
            <a:spLocks noGrp="1"/>
          </p:cNvSpPr>
          <p:nvPr>
            <p:ph type="title" hasCustomPrompt="1"/>
          </p:nvPr>
        </p:nvSpPr>
        <p:spPr>
          <a:xfrm>
            <a:off x="731838" y="2057160"/>
            <a:ext cx="5341547" cy="424150"/>
          </a:xfrm>
        </p:spPr>
        <p:txBody>
          <a:bodyPr tIns="36000" rIns="90000" bIns="0"/>
          <a:lstStyle>
            <a:lvl1pPr>
              <a:defRPr sz="2800" strike="noStrike" baseline="0"/>
            </a:lvl1pPr>
          </a:lstStyle>
          <a:p>
            <a:r>
              <a:rPr lang="nl-NL"/>
              <a:t>titel van de presentatie</a:t>
            </a:r>
          </a:p>
        </p:txBody>
      </p:sp>
      <p:sp>
        <p:nvSpPr>
          <p:cNvPr id="6" name="Tijdelijke aanduiding voor tekst 5"/>
          <p:cNvSpPr>
            <a:spLocks noGrp="1"/>
          </p:cNvSpPr>
          <p:nvPr>
            <p:ph type="body" sz="quarter" idx="13" hasCustomPrompt="1"/>
          </p:nvPr>
        </p:nvSpPr>
        <p:spPr>
          <a:xfrm>
            <a:off x="731838" y="4123235"/>
            <a:ext cx="2397601" cy="294302"/>
          </a:xfrm>
          <a:solidFill>
            <a:schemeClr val="bg1">
              <a:lumMod val="85000"/>
              <a:alpha val="92000"/>
            </a:schemeClr>
          </a:solidFill>
        </p:spPr>
        <p:txBody>
          <a:bodyPr wrap="none" tIns="36000" bIns="36000">
            <a:spAutoFit/>
          </a:bodyPr>
          <a:lstStyle>
            <a:lvl1pPr>
              <a:defRPr>
                <a:solidFill>
                  <a:schemeClr val="tx1"/>
                </a:solidFill>
              </a:defRPr>
            </a:lvl1pPr>
          </a:lstStyle>
          <a:p>
            <a:pPr lvl="0"/>
            <a:r>
              <a:rPr lang="nl-NL"/>
              <a:t>Naam van de spreker</a:t>
            </a:r>
          </a:p>
        </p:txBody>
      </p:sp>
      <p:sp>
        <p:nvSpPr>
          <p:cNvPr id="19" name="Text Placeholder 4"/>
          <p:cNvSpPr>
            <a:spLocks noGrp="1"/>
          </p:cNvSpPr>
          <p:nvPr>
            <p:ph type="body" sz="quarter" idx="16" hasCustomPrompt="1"/>
          </p:nvPr>
        </p:nvSpPr>
        <p:spPr>
          <a:xfrm rot="10800000">
            <a:off x="8830367" y="-88986"/>
            <a:ext cx="3406702" cy="6993230"/>
          </a:xfrm>
          <a:custGeom>
            <a:avLst/>
            <a:gdLst>
              <a:gd name="connsiteX0" fmla="*/ 0 w 5456238"/>
              <a:gd name="connsiteY0" fmla="*/ 14160500 h 14160500"/>
              <a:gd name="connsiteX1" fmla="*/ 0 w 5456238"/>
              <a:gd name="connsiteY1" fmla="*/ 0 h 14160500"/>
              <a:gd name="connsiteX2" fmla="*/ 5456238 w 5456238"/>
              <a:gd name="connsiteY2" fmla="*/ 14160500 h 14160500"/>
              <a:gd name="connsiteX3" fmla="*/ 0 w 5456238"/>
              <a:gd name="connsiteY3" fmla="*/ 14160500 h 14160500"/>
              <a:gd name="connsiteX0" fmla="*/ 0 w 5456238"/>
              <a:gd name="connsiteY0" fmla="*/ 14160500 h 14160500"/>
              <a:gd name="connsiteX1" fmla="*/ 0 w 5456238"/>
              <a:gd name="connsiteY1" fmla="*/ 0 h 14160500"/>
              <a:gd name="connsiteX2" fmla="*/ 2080048 w 5456238"/>
              <a:gd name="connsiteY2" fmla="*/ 5393142 h 14160500"/>
              <a:gd name="connsiteX3" fmla="*/ 5456238 w 5456238"/>
              <a:gd name="connsiteY3" fmla="*/ 14160500 h 14160500"/>
              <a:gd name="connsiteX4" fmla="*/ 0 w 5456238"/>
              <a:gd name="connsiteY4" fmla="*/ 14160500 h 14160500"/>
              <a:gd name="connsiteX0" fmla="*/ 0 w 5456238"/>
              <a:gd name="connsiteY0" fmla="*/ 14160500 h 14160500"/>
              <a:gd name="connsiteX1" fmla="*/ 0 w 5456238"/>
              <a:gd name="connsiteY1" fmla="*/ 0 h 14160500"/>
              <a:gd name="connsiteX2" fmla="*/ 2766438 w 5456238"/>
              <a:gd name="connsiteY2" fmla="*/ 7041122 h 14160500"/>
              <a:gd name="connsiteX3" fmla="*/ 5456238 w 5456238"/>
              <a:gd name="connsiteY3" fmla="*/ 14160500 h 14160500"/>
              <a:gd name="connsiteX4" fmla="*/ 0 w 5456238"/>
              <a:gd name="connsiteY4" fmla="*/ 14160500 h 14160500"/>
              <a:gd name="connsiteX0" fmla="*/ 0 w 5456238"/>
              <a:gd name="connsiteY0" fmla="*/ 14160500 h 14160500"/>
              <a:gd name="connsiteX1" fmla="*/ 0 w 5456238"/>
              <a:gd name="connsiteY1" fmla="*/ 0 h 14160500"/>
              <a:gd name="connsiteX2" fmla="*/ 2800758 w 5456238"/>
              <a:gd name="connsiteY2" fmla="*/ 7144121 h 14160500"/>
              <a:gd name="connsiteX3" fmla="*/ 5456238 w 5456238"/>
              <a:gd name="connsiteY3" fmla="*/ 14160500 h 14160500"/>
              <a:gd name="connsiteX4" fmla="*/ 0 w 5456238"/>
              <a:gd name="connsiteY4" fmla="*/ 14160500 h 14160500"/>
              <a:gd name="connsiteX0" fmla="*/ 0 w 5456238"/>
              <a:gd name="connsiteY0" fmla="*/ 7122252 h 7122252"/>
              <a:gd name="connsiteX1" fmla="*/ 0 w 5456238"/>
              <a:gd name="connsiteY1" fmla="*/ 0 h 7122252"/>
              <a:gd name="connsiteX2" fmla="*/ 2800758 w 5456238"/>
              <a:gd name="connsiteY2" fmla="*/ 105873 h 7122252"/>
              <a:gd name="connsiteX3" fmla="*/ 5456238 w 5456238"/>
              <a:gd name="connsiteY3" fmla="*/ 7122252 h 7122252"/>
              <a:gd name="connsiteX4" fmla="*/ 0 w 5456238"/>
              <a:gd name="connsiteY4" fmla="*/ 7122252 h 7122252"/>
              <a:gd name="connsiteX0" fmla="*/ 0 w 5456238"/>
              <a:gd name="connsiteY0" fmla="*/ 7122252 h 7122252"/>
              <a:gd name="connsiteX1" fmla="*/ 0 w 5456238"/>
              <a:gd name="connsiteY1" fmla="*/ 0 h 7122252"/>
              <a:gd name="connsiteX2" fmla="*/ 2835077 w 5456238"/>
              <a:gd name="connsiteY2" fmla="*/ 174539 h 7122252"/>
              <a:gd name="connsiteX3" fmla="*/ 5456238 w 5456238"/>
              <a:gd name="connsiteY3" fmla="*/ 7122252 h 7122252"/>
              <a:gd name="connsiteX4" fmla="*/ 0 w 5456238"/>
              <a:gd name="connsiteY4" fmla="*/ 7122252 h 7122252"/>
              <a:gd name="connsiteX0" fmla="*/ 0 w 5456238"/>
              <a:gd name="connsiteY0" fmla="*/ 7053586 h 7053586"/>
              <a:gd name="connsiteX1" fmla="*/ 34320 w 5456238"/>
              <a:gd name="connsiteY1" fmla="*/ 0 h 7053586"/>
              <a:gd name="connsiteX2" fmla="*/ 2835077 w 5456238"/>
              <a:gd name="connsiteY2" fmla="*/ 105873 h 7053586"/>
              <a:gd name="connsiteX3" fmla="*/ 5456238 w 5456238"/>
              <a:gd name="connsiteY3" fmla="*/ 7053586 h 7053586"/>
              <a:gd name="connsiteX4" fmla="*/ 0 w 5456238"/>
              <a:gd name="connsiteY4" fmla="*/ 7053586 h 7053586"/>
              <a:gd name="connsiteX0" fmla="*/ 68638 w 5524876"/>
              <a:gd name="connsiteY0" fmla="*/ 7019253 h 7019253"/>
              <a:gd name="connsiteX1" fmla="*/ 0 w 5524876"/>
              <a:gd name="connsiteY1" fmla="*/ 0 h 7019253"/>
              <a:gd name="connsiteX2" fmla="*/ 2903715 w 5524876"/>
              <a:gd name="connsiteY2" fmla="*/ 71540 h 7019253"/>
              <a:gd name="connsiteX3" fmla="*/ 5524876 w 5524876"/>
              <a:gd name="connsiteY3" fmla="*/ 7019253 h 7019253"/>
              <a:gd name="connsiteX4" fmla="*/ 68638 w 5524876"/>
              <a:gd name="connsiteY4" fmla="*/ 7019253 h 7019253"/>
              <a:gd name="connsiteX0" fmla="*/ 0 w 5456238"/>
              <a:gd name="connsiteY0" fmla="*/ 6950587 h 6950587"/>
              <a:gd name="connsiteX1" fmla="*/ 34320 w 5456238"/>
              <a:gd name="connsiteY1" fmla="*/ 0 h 6950587"/>
              <a:gd name="connsiteX2" fmla="*/ 2835077 w 5456238"/>
              <a:gd name="connsiteY2" fmla="*/ 2874 h 6950587"/>
              <a:gd name="connsiteX3" fmla="*/ 5456238 w 5456238"/>
              <a:gd name="connsiteY3" fmla="*/ 6950587 h 6950587"/>
              <a:gd name="connsiteX4" fmla="*/ 0 w 5456238"/>
              <a:gd name="connsiteY4" fmla="*/ 6950587 h 6950587"/>
              <a:gd name="connsiteX0" fmla="*/ 2048480 w 5421918"/>
              <a:gd name="connsiteY0" fmla="*/ 6975987 h 6975987"/>
              <a:gd name="connsiteX1" fmla="*/ 0 w 5421918"/>
              <a:gd name="connsiteY1" fmla="*/ 0 h 6975987"/>
              <a:gd name="connsiteX2" fmla="*/ 2800757 w 5421918"/>
              <a:gd name="connsiteY2" fmla="*/ 2874 h 6975987"/>
              <a:gd name="connsiteX3" fmla="*/ 5421918 w 5421918"/>
              <a:gd name="connsiteY3" fmla="*/ 6950587 h 6975987"/>
              <a:gd name="connsiteX4" fmla="*/ 2048480 w 5421918"/>
              <a:gd name="connsiteY4" fmla="*/ 6975987 h 6975987"/>
              <a:gd name="connsiteX0" fmla="*/ 92680 w 3466118"/>
              <a:gd name="connsiteY0" fmla="*/ 7026787 h 7026787"/>
              <a:gd name="connsiteX1" fmla="*/ 0 w 3466118"/>
              <a:gd name="connsiteY1" fmla="*/ 0 h 7026787"/>
              <a:gd name="connsiteX2" fmla="*/ 844957 w 3466118"/>
              <a:gd name="connsiteY2" fmla="*/ 53674 h 7026787"/>
              <a:gd name="connsiteX3" fmla="*/ 3466118 w 3466118"/>
              <a:gd name="connsiteY3" fmla="*/ 7001387 h 7026787"/>
              <a:gd name="connsiteX4" fmla="*/ 92680 w 3466118"/>
              <a:gd name="connsiteY4" fmla="*/ 7026787 h 7026787"/>
              <a:gd name="connsiteX0" fmla="*/ 67280 w 3440718"/>
              <a:gd name="connsiteY0" fmla="*/ 6973113 h 6973113"/>
              <a:gd name="connsiteX1" fmla="*/ 0 w 3440718"/>
              <a:gd name="connsiteY1" fmla="*/ 47926 h 6973113"/>
              <a:gd name="connsiteX2" fmla="*/ 819557 w 3440718"/>
              <a:gd name="connsiteY2" fmla="*/ 0 h 6973113"/>
              <a:gd name="connsiteX3" fmla="*/ 3440718 w 3440718"/>
              <a:gd name="connsiteY3" fmla="*/ 6947713 h 6973113"/>
              <a:gd name="connsiteX4" fmla="*/ 67280 w 3440718"/>
              <a:gd name="connsiteY4" fmla="*/ 6973113 h 6973113"/>
              <a:gd name="connsiteX0" fmla="*/ 759956 w 4133394"/>
              <a:gd name="connsiteY0" fmla="*/ 7146810 h 7146810"/>
              <a:gd name="connsiteX1" fmla="*/ 0 w 4133394"/>
              <a:gd name="connsiteY1" fmla="*/ 0 h 7146810"/>
              <a:gd name="connsiteX2" fmla="*/ 692676 w 4133394"/>
              <a:gd name="connsiteY2" fmla="*/ 221623 h 7146810"/>
              <a:gd name="connsiteX3" fmla="*/ 1512233 w 4133394"/>
              <a:gd name="connsiteY3" fmla="*/ 173697 h 7146810"/>
              <a:gd name="connsiteX4" fmla="*/ 4133394 w 4133394"/>
              <a:gd name="connsiteY4" fmla="*/ 7121410 h 7146810"/>
              <a:gd name="connsiteX5" fmla="*/ 759956 w 4133394"/>
              <a:gd name="connsiteY5" fmla="*/ 7146810 h 7146810"/>
              <a:gd name="connsiteX0" fmla="*/ 307545 w 3680983"/>
              <a:gd name="connsiteY0" fmla="*/ 6973113 h 6973113"/>
              <a:gd name="connsiteX1" fmla="*/ 240265 w 3680983"/>
              <a:gd name="connsiteY1" fmla="*/ 47926 h 6973113"/>
              <a:gd name="connsiteX2" fmla="*/ 1059822 w 3680983"/>
              <a:gd name="connsiteY2" fmla="*/ 0 h 6973113"/>
              <a:gd name="connsiteX3" fmla="*/ 3680983 w 3680983"/>
              <a:gd name="connsiteY3" fmla="*/ 6947713 h 6973113"/>
              <a:gd name="connsiteX4" fmla="*/ 307545 w 3680983"/>
              <a:gd name="connsiteY4" fmla="*/ 6973113 h 6973113"/>
              <a:gd name="connsiteX0" fmla="*/ 303537 w 3688314"/>
              <a:gd name="connsiteY0" fmla="*/ 6984454 h 6984454"/>
              <a:gd name="connsiteX1" fmla="*/ 247596 w 3688314"/>
              <a:gd name="connsiteY1" fmla="*/ 47926 h 6984454"/>
              <a:gd name="connsiteX2" fmla="*/ 1067153 w 3688314"/>
              <a:gd name="connsiteY2" fmla="*/ 0 h 6984454"/>
              <a:gd name="connsiteX3" fmla="*/ 3688314 w 3688314"/>
              <a:gd name="connsiteY3" fmla="*/ 6947713 h 6984454"/>
              <a:gd name="connsiteX4" fmla="*/ 303537 w 3688314"/>
              <a:gd name="connsiteY4" fmla="*/ 6984454 h 6984454"/>
              <a:gd name="connsiteX0" fmla="*/ 104578 w 3489355"/>
              <a:gd name="connsiteY0" fmla="*/ 6984454 h 6984454"/>
              <a:gd name="connsiteX1" fmla="*/ 48637 w 3489355"/>
              <a:gd name="connsiteY1" fmla="*/ 47926 h 6984454"/>
              <a:gd name="connsiteX2" fmla="*/ 868194 w 3489355"/>
              <a:gd name="connsiteY2" fmla="*/ 0 h 6984454"/>
              <a:gd name="connsiteX3" fmla="*/ 3489355 w 3489355"/>
              <a:gd name="connsiteY3" fmla="*/ 6947713 h 6984454"/>
              <a:gd name="connsiteX4" fmla="*/ 104578 w 3489355"/>
              <a:gd name="connsiteY4" fmla="*/ 6984454 h 6984454"/>
              <a:gd name="connsiteX0" fmla="*/ 55941 w 3440718"/>
              <a:gd name="connsiteY0" fmla="*/ 6984454 h 6984454"/>
              <a:gd name="connsiteX1" fmla="*/ 0 w 3440718"/>
              <a:gd name="connsiteY1" fmla="*/ 47926 h 6984454"/>
              <a:gd name="connsiteX2" fmla="*/ 819557 w 3440718"/>
              <a:gd name="connsiteY2" fmla="*/ 0 h 6984454"/>
              <a:gd name="connsiteX3" fmla="*/ 3440718 w 3440718"/>
              <a:gd name="connsiteY3" fmla="*/ 6947713 h 6984454"/>
              <a:gd name="connsiteX4" fmla="*/ 55941 w 3440718"/>
              <a:gd name="connsiteY4" fmla="*/ 6984454 h 6984454"/>
              <a:gd name="connsiteX0" fmla="*/ 55941 w 3440718"/>
              <a:gd name="connsiteY0" fmla="*/ 7004570 h 7004570"/>
              <a:gd name="connsiteX1" fmla="*/ 0 w 3440718"/>
              <a:gd name="connsiteY1" fmla="*/ 0 h 7004570"/>
              <a:gd name="connsiteX2" fmla="*/ 819557 w 3440718"/>
              <a:gd name="connsiteY2" fmla="*/ 20116 h 7004570"/>
              <a:gd name="connsiteX3" fmla="*/ 3440718 w 3440718"/>
              <a:gd name="connsiteY3" fmla="*/ 6967829 h 7004570"/>
              <a:gd name="connsiteX4" fmla="*/ 55941 w 3440718"/>
              <a:gd name="connsiteY4" fmla="*/ 7004570 h 7004570"/>
              <a:gd name="connsiteX0" fmla="*/ 21925 w 3406702"/>
              <a:gd name="connsiteY0" fmla="*/ 6984454 h 6984454"/>
              <a:gd name="connsiteX1" fmla="*/ 0 w 3406702"/>
              <a:gd name="connsiteY1" fmla="*/ 36585 h 6984454"/>
              <a:gd name="connsiteX2" fmla="*/ 785541 w 3406702"/>
              <a:gd name="connsiteY2" fmla="*/ 0 h 6984454"/>
              <a:gd name="connsiteX3" fmla="*/ 3406702 w 3406702"/>
              <a:gd name="connsiteY3" fmla="*/ 6947713 h 6984454"/>
              <a:gd name="connsiteX4" fmla="*/ 21925 w 3406702"/>
              <a:gd name="connsiteY4" fmla="*/ 6984454 h 6984454"/>
              <a:gd name="connsiteX0" fmla="*/ 21925 w 3406702"/>
              <a:gd name="connsiteY0" fmla="*/ 7004570 h 7004570"/>
              <a:gd name="connsiteX1" fmla="*/ 0 w 3406702"/>
              <a:gd name="connsiteY1" fmla="*/ 0 h 7004570"/>
              <a:gd name="connsiteX2" fmla="*/ 785541 w 3406702"/>
              <a:gd name="connsiteY2" fmla="*/ 20116 h 7004570"/>
              <a:gd name="connsiteX3" fmla="*/ 3406702 w 3406702"/>
              <a:gd name="connsiteY3" fmla="*/ 6967829 h 7004570"/>
              <a:gd name="connsiteX4" fmla="*/ 21925 w 3406702"/>
              <a:gd name="connsiteY4" fmla="*/ 7004570 h 7004570"/>
              <a:gd name="connsiteX0" fmla="*/ 21925 w 3406702"/>
              <a:gd name="connsiteY0" fmla="*/ 6993230 h 6993230"/>
              <a:gd name="connsiteX1" fmla="*/ 0 w 3406702"/>
              <a:gd name="connsiteY1" fmla="*/ 0 h 6993230"/>
              <a:gd name="connsiteX2" fmla="*/ 785541 w 3406702"/>
              <a:gd name="connsiteY2" fmla="*/ 8776 h 6993230"/>
              <a:gd name="connsiteX3" fmla="*/ 3406702 w 3406702"/>
              <a:gd name="connsiteY3" fmla="*/ 6956489 h 6993230"/>
              <a:gd name="connsiteX4" fmla="*/ 21925 w 3406702"/>
              <a:gd name="connsiteY4" fmla="*/ 6993230 h 69932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06702" h="6993230">
                <a:moveTo>
                  <a:pt x="21925" y="6993230"/>
                </a:moveTo>
                <a:cubicBezTo>
                  <a:pt x="14617" y="4677274"/>
                  <a:pt x="7308" y="2315956"/>
                  <a:pt x="0" y="0"/>
                </a:cubicBezTo>
                <a:lnTo>
                  <a:pt x="785541" y="8776"/>
                </a:lnTo>
                <a:lnTo>
                  <a:pt x="3406702" y="6956489"/>
                </a:lnTo>
                <a:lnTo>
                  <a:pt x="21925" y="6993230"/>
                </a:lnTo>
                <a:close/>
              </a:path>
            </a:pathLst>
          </a:custGeom>
          <a:solidFill>
            <a:schemeClr val="bg1">
              <a:alpha val="60000"/>
            </a:schemeClr>
          </a:solidFill>
        </p:spPr>
        <p:txBody>
          <a:bodyPr/>
          <a:lstStyle>
            <a:lvl1pPr>
              <a:defRPr baseline="0"/>
            </a:lvl1pPr>
          </a:lstStyle>
          <a:p>
            <a:pPr lvl="0"/>
            <a:r>
              <a:rPr lang="en-US"/>
              <a:t> </a:t>
            </a:r>
          </a:p>
        </p:txBody>
      </p:sp>
      <p:sp>
        <p:nvSpPr>
          <p:cNvPr id="22" name="Text Placeholder 20"/>
          <p:cNvSpPr>
            <a:spLocks noGrp="1"/>
          </p:cNvSpPr>
          <p:nvPr>
            <p:ph type="body" sz="quarter" idx="17" hasCustomPrompt="1"/>
          </p:nvPr>
        </p:nvSpPr>
        <p:spPr>
          <a:xfrm rot="10800000">
            <a:off x="11009219" y="709339"/>
            <a:ext cx="1198801" cy="3112446"/>
          </a:xfrm>
          <a:prstGeom prst="rtTriangle">
            <a:avLst/>
          </a:prstGeom>
          <a:solidFill>
            <a:schemeClr val="accent2"/>
          </a:solidFill>
        </p:spPr>
        <p:txBody>
          <a:bodyPr/>
          <a:lstStyle>
            <a:lvl5pPr marL="1244600" indent="0">
              <a:buNone/>
              <a:defRPr baseline="0"/>
            </a:lvl5pPr>
          </a:lstStyle>
          <a:p>
            <a:pPr lvl="4"/>
            <a:r>
              <a:rPr lang="en-US"/>
              <a:t> </a:t>
            </a:r>
          </a:p>
        </p:txBody>
      </p:sp>
      <p:sp>
        <p:nvSpPr>
          <p:cNvPr id="17" name="Tijdelijke aanduiding voor tekst 16"/>
          <p:cNvSpPr>
            <a:spLocks noGrp="1"/>
          </p:cNvSpPr>
          <p:nvPr>
            <p:ph type="body" sz="quarter" idx="14" hasCustomPrompt="1"/>
          </p:nvPr>
        </p:nvSpPr>
        <p:spPr>
          <a:xfrm>
            <a:off x="595254" y="268585"/>
            <a:ext cx="3355200" cy="1184400"/>
          </a:xfrm>
          <a:blipFill>
            <a:blip r:embed="rId2"/>
            <a:stretch>
              <a:fillRect/>
            </a:stretch>
          </a:blipFill>
        </p:spPr>
        <p:txBody>
          <a:bodyPr/>
          <a:lstStyle/>
          <a:p>
            <a:pPr lvl="0"/>
            <a:r>
              <a:rPr lang="en-GB"/>
              <a:t> </a:t>
            </a:r>
          </a:p>
        </p:txBody>
      </p:sp>
    </p:spTree>
    <p:extLst>
      <p:ext uri="{BB962C8B-B14F-4D97-AF65-F5344CB8AC3E}">
        <p14:creationId xmlns:p14="http://schemas.microsoft.com/office/powerpoint/2010/main" val="11160136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el, ondertitel, tekst en één foto">
    <p:spTree>
      <p:nvGrpSpPr>
        <p:cNvPr id="1" name=""/>
        <p:cNvGrpSpPr/>
        <p:nvPr/>
      </p:nvGrpSpPr>
      <p:grpSpPr>
        <a:xfrm>
          <a:off x="0" y="0"/>
          <a:ext cx="0" cy="0"/>
          <a:chOff x="0" y="0"/>
          <a:chExt cx="0" cy="0"/>
        </a:xfrm>
      </p:grpSpPr>
      <p:sp>
        <p:nvSpPr>
          <p:cNvPr id="8" name="Tijdelijke aanduiding voor voettekst 7"/>
          <p:cNvSpPr>
            <a:spLocks noGrp="1"/>
          </p:cNvSpPr>
          <p:nvPr>
            <p:ph type="ftr" sz="quarter" idx="10"/>
          </p:nvPr>
        </p:nvSpPr>
        <p:spPr/>
        <p:txBody>
          <a:bodyPr/>
          <a:lstStyle/>
          <a:p>
            <a:r>
              <a:rPr lang="nl-NL"/>
              <a:t>Titel van de presentatie</a:t>
            </a:r>
          </a:p>
        </p:txBody>
      </p:sp>
      <p:sp>
        <p:nvSpPr>
          <p:cNvPr id="9" name="Tijdelijke aanduiding voor dianummer 8"/>
          <p:cNvSpPr>
            <a:spLocks noGrp="1"/>
          </p:cNvSpPr>
          <p:nvPr>
            <p:ph type="sldNum" sz="quarter" idx="11"/>
          </p:nvPr>
        </p:nvSpPr>
        <p:spPr/>
        <p:txBody>
          <a:bodyPr/>
          <a:lstStyle/>
          <a:p>
            <a:r>
              <a:rPr lang="nl-NL"/>
              <a:t> </a:t>
            </a:r>
            <a:fld id="{141DC315-004D-734B-91F7-61E542849DC9}" type="datetimeFigureOut">
              <a:rPr lang="nl-NL" smtClean="0"/>
              <a:pPr/>
              <a:t>12-11-2025</a:t>
            </a:fld>
            <a:r>
              <a:rPr lang="nl-NL"/>
              <a:t> | </a:t>
            </a:r>
            <a:fld id="{2DAB09C5-3251-4B47-B002-D03712DC64C3}" type="slidenum">
              <a:rPr lang="nl-NL" smtClean="0"/>
              <a:pPr/>
              <a:t>‹nr.›</a:t>
            </a:fld>
            <a:endParaRPr lang="nl-NL"/>
          </a:p>
        </p:txBody>
      </p:sp>
      <p:sp>
        <p:nvSpPr>
          <p:cNvPr id="4" name="Tijdelijke aanduiding voor tekst 3"/>
          <p:cNvSpPr>
            <a:spLocks noGrp="1"/>
          </p:cNvSpPr>
          <p:nvPr>
            <p:ph type="body" sz="quarter" idx="13"/>
          </p:nvPr>
        </p:nvSpPr>
        <p:spPr>
          <a:xfrm>
            <a:off x="634795" y="1990140"/>
            <a:ext cx="6232170" cy="336484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3" name="Tijdelijke aanduiding voor afbeelding 2"/>
          <p:cNvSpPr>
            <a:spLocks noGrp="1"/>
          </p:cNvSpPr>
          <p:nvPr>
            <p:ph type="pic" sz="quarter" idx="14"/>
          </p:nvPr>
        </p:nvSpPr>
        <p:spPr>
          <a:xfrm>
            <a:off x="7404847" y="683763"/>
            <a:ext cx="4126753" cy="4671220"/>
          </a:xfrm>
        </p:spPr>
        <p:txBody>
          <a:bodyPr tIns="144000"/>
          <a:lstStyle>
            <a:lvl1pPr algn="ctr">
              <a:defRPr sz="1200"/>
            </a:lvl1pPr>
          </a:lstStyle>
          <a:p>
            <a:r>
              <a:rPr lang="en-GB"/>
              <a:t>Click icon to add picture</a:t>
            </a:r>
          </a:p>
        </p:txBody>
      </p:sp>
      <p:sp>
        <p:nvSpPr>
          <p:cNvPr id="13" name="Titel 3"/>
          <p:cNvSpPr>
            <a:spLocks noGrp="1"/>
          </p:cNvSpPr>
          <p:nvPr>
            <p:ph type="title"/>
          </p:nvPr>
        </p:nvSpPr>
        <p:spPr>
          <a:xfrm>
            <a:off x="731838" y="711463"/>
            <a:ext cx="5338800" cy="341050"/>
          </a:xfrm>
        </p:spPr>
        <p:txBody>
          <a:bodyPr tIns="36000" bIns="0"/>
          <a:lstStyle>
            <a:lvl1pPr>
              <a:defRPr sz="2200" strike="noStrike" baseline="0"/>
            </a:lvl1pPr>
          </a:lstStyle>
          <a:p>
            <a:r>
              <a:rPr lang="en-GB"/>
              <a:t>Click to edit Master title style</a:t>
            </a:r>
            <a:endParaRPr lang="nl-NL"/>
          </a:p>
        </p:txBody>
      </p:sp>
      <p:sp>
        <p:nvSpPr>
          <p:cNvPr id="14" name="Ondertitel 2"/>
          <p:cNvSpPr>
            <a:spLocks noGrp="1"/>
          </p:cNvSpPr>
          <p:nvPr>
            <p:ph type="subTitle" idx="1" hasCustomPrompt="1"/>
          </p:nvPr>
        </p:nvSpPr>
        <p:spPr>
          <a:xfrm>
            <a:off x="731838" y="1104151"/>
            <a:ext cx="1679370" cy="335852"/>
          </a:xfrm>
          <a:solidFill>
            <a:schemeClr val="accent1"/>
          </a:solidFill>
        </p:spPr>
        <p:txBody>
          <a:bodyPr wrap="none" lIns="0" tIns="36000" bIns="36000" anchor="t" anchorCtr="0">
            <a:spAutoFit/>
          </a:bodyPr>
          <a:lstStyle>
            <a:lvl1pPr marL="96838" indent="0" algn="l">
              <a:buNone/>
              <a:tabLst/>
              <a:defRPr lang="nl-NL" sz="1800" kern="1200" cap="all" baseline="0" dirty="0" smtClean="0">
                <a:solidFill>
                  <a:schemeClr val="bg1"/>
                </a:solidFill>
                <a:latin typeface="Verdana" charset="0"/>
                <a:ea typeface="Verdana" charset="0"/>
                <a:cs typeface="Verdana" charset="0"/>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nl-NL"/>
              <a:t>Ondertitel</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el, ondertitel, tekst en 2 foto's">
    <p:spTree>
      <p:nvGrpSpPr>
        <p:cNvPr id="1" name=""/>
        <p:cNvGrpSpPr/>
        <p:nvPr/>
      </p:nvGrpSpPr>
      <p:grpSpPr>
        <a:xfrm>
          <a:off x="0" y="0"/>
          <a:ext cx="0" cy="0"/>
          <a:chOff x="0" y="0"/>
          <a:chExt cx="0" cy="0"/>
        </a:xfrm>
      </p:grpSpPr>
      <p:sp>
        <p:nvSpPr>
          <p:cNvPr id="8" name="Tijdelijke aanduiding voor voettekst 7"/>
          <p:cNvSpPr>
            <a:spLocks noGrp="1"/>
          </p:cNvSpPr>
          <p:nvPr>
            <p:ph type="ftr" sz="quarter" idx="10"/>
          </p:nvPr>
        </p:nvSpPr>
        <p:spPr/>
        <p:txBody>
          <a:bodyPr/>
          <a:lstStyle/>
          <a:p>
            <a:r>
              <a:rPr lang="nl-NL"/>
              <a:t>Titel van de presentatie</a:t>
            </a:r>
          </a:p>
        </p:txBody>
      </p:sp>
      <p:sp>
        <p:nvSpPr>
          <p:cNvPr id="9" name="Tijdelijke aanduiding voor dianummer 8"/>
          <p:cNvSpPr>
            <a:spLocks noGrp="1"/>
          </p:cNvSpPr>
          <p:nvPr>
            <p:ph type="sldNum" sz="quarter" idx="11"/>
          </p:nvPr>
        </p:nvSpPr>
        <p:spPr/>
        <p:txBody>
          <a:bodyPr/>
          <a:lstStyle/>
          <a:p>
            <a:r>
              <a:rPr lang="nl-NL"/>
              <a:t> </a:t>
            </a:r>
            <a:fld id="{141DC315-004D-734B-91F7-61E542849DC9}" type="datetimeFigureOut">
              <a:rPr lang="nl-NL" smtClean="0"/>
              <a:pPr/>
              <a:t>12-11-2025</a:t>
            </a:fld>
            <a:r>
              <a:rPr lang="nl-NL"/>
              <a:t> | </a:t>
            </a:r>
            <a:fld id="{2DAB09C5-3251-4B47-B002-D03712DC64C3}" type="slidenum">
              <a:rPr lang="nl-NL" smtClean="0"/>
              <a:pPr/>
              <a:t>‹nr.›</a:t>
            </a:fld>
            <a:endParaRPr lang="nl-NL"/>
          </a:p>
        </p:txBody>
      </p:sp>
      <p:sp>
        <p:nvSpPr>
          <p:cNvPr id="4" name="Tijdelijke aanduiding voor tekst 3"/>
          <p:cNvSpPr>
            <a:spLocks noGrp="1"/>
          </p:cNvSpPr>
          <p:nvPr>
            <p:ph type="body" sz="quarter" idx="13"/>
          </p:nvPr>
        </p:nvSpPr>
        <p:spPr>
          <a:xfrm>
            <a:off x="634795" y="1990140"/>
            <a:ext cx="6232170" cy="336484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3" name="Tijdelijke aanduiding voor afbeelding 2"/>
          <p:cNvSpPr>
            <a:spLocks noGrp="1"/>
          </p:cNvSpPr>
          <p:nvPr>
            <p:ph type="pic" sz="quarter" idx="14"/>
          </p:nvPr>
        </p:nvSpPr>
        <p:spPr>
          <a:xfrm>
            <a:off x="7404847" y="683763"/>
            <a:ext cx="4177553" cy="2241177"/>
          </a:xfrm>
        </p:spPr>
        <p:txBody>
          <a:bodyPr tIns="144000"/>
          <a:lstStyle>
            <a:lvl1pPr algn="ctr">
              <a:defRPr sz="1200"/>
            </a:lvl1pPr>
          </a:lstStyle>
          <a:p>
            <a:r>
              <a:rPr lang="en-GB"/>
              <a:t>Click icon to add picture</a:t>
            </a:r>
          </a:p>
        </p:txBody>
      </p:sp>
      <p:sp>
        <p:nvSpPr>
          <p:cNvPr id="10" name="Tijdelijke aanduiding voor afbeelding 2"/>
          <p:cNvSpPr>
            <a:spLocks noGrp="1"/>
          </p:cNvSpPr>
          <p:nvPr>
            <p:ph type="pic" sz="quarter" idx="15"/>
          </p:nvPr>
        </p:nvSpPr>
        <p:spPr>
          <a:xfrm>
            <a:off x="7404846" y="3113806"/>
            <a:ext cx="4177553" cy="2241177"/>
          </a:xfrm>
        </p:spPr>
        <p:txBody>
          <a:bodyPr tIns="144000"/>
          <a:lstStyle>
            <a:lvl1pPr algn="ctr">
              <a:defRPr sz="1200"/>
            </a:lvl1pPr>
          </a:lstStyle>
          <a:p>
            <a:r>
              <a:rPr lang="en-GB"/>
              <a:t>Click icon to add picture</a:t>
            </a:r>
          </a:p>
        </p:txBody>
      </p:sp>
      <p:sp>
        <p:nvSpPr>
          <p:cNvPr id="14" name="Titel 3"/>
          <p:cNvSpPr>
            <a:spLocks noGrp="1"/>
          </p:cNvSpPr>
          <p:nvPr>
            <p:ph type="title"/>
          </p:nvPr>
        </p:nvSpPr>
        <p:spPr>
          <a:xfrm>
            <a:off x="731838" y="711463"/>
            <a:ext cx="5338800" cy="341050"/>
          </a:xfrm>
        </p:spPr>
        <p:txBody>
          <a:bodyPr tIns="36000" bIns="0"/>
          <a:lstStyle>
            <a:lvl1pPr>
              <a:defRPr sz="2200" strike="noStrike" baseline="0"/>
            </a:lvl1pPr>
          </a:lstStyle>
          <a:p>
            <a:r>
              <a:rPr lang="en-GB"/>
              <a:t>Click to edit Master title style</a:t>
            </a:r>
            <a:endParaRPr lang="nl-NL"/>
          </a:p>
        </p:txBody>
      </p:sp>
      <p:sp>
        <p:nvSpPr>
          <p:cNvPr id="15" name="Ondertitel 2"/>
          <p:cNvSpPr>
            <a:spLocks noGrp="1"/>
          </p:cNvSpPr>
          <p:nvPr>
            <p:ph type="subTitle" idx="1" hasCustomPrompt="1"/>
          </p:nvPr>
        </p:nvSpPr>
        <p:spPr>
          <a:xfrm>
            <a:off x="731838" y="1104151"/>
            <a:ext cx="1679370" cy="335852"/>
          </a:xfrm>
          <a:solidFill>
            <a:schemeClr val="accent1"/>
          </a:solidFill>
        </p:spPr>
        <p:txBody>
          <a:bodyPr wrap="none" lIns="0" tIns="36000" bIns="36000" anchor="t" anchorCtr="0">
            <a:spAutoFit/>
          </a:bodyPr>
          <a:lstStyle>
            <a:lvl1pPr marL="96838" indent="0" algn="l">
              <a:buNone/>
              <a:tabLst/>
              <a:defRPr lang="nl-NL" sz="1800" kern="1200" cap="all" baseline="0" dirty="0" smtClean="0">
                <a:solidFill>
                  <a:schemeClr val="bg1"/>
                </a:solidFill>
                <a:latin typeface="Verdana" charset="0"/>
                <a:ea typeface="Verdana" charset="0"/>
                <a:cs typeface="Verdana" charset="0"/>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nl-NL"/>
              <a:t>Ondertitel</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el, ondertitel en tekst - driehoek">
    <p:spTree>
      <p:nvGrpSpPr>
        <p:cNvPr id="1" name=""/>
        <p:cNvGrpSpPr/>
        <p:nvPr/>
      </p:nvGrpSpPr>
      <p:grpSpPr>
        <a:xfrm>
          <a:off x="0" y="0"/>
          <a:ext cx="0" cy="0"/>
          <a:chOff x="0" y="0"/>
          <a:chExt cx="0" cy="0"/>
        </a:xfrm>
      </p:grpSpPr>
      <p:sp>
        <p:nvSpPr>
          <p:cNvPr id="8" name="Tijdelijke aanduiding voor voettekst 7"/>
          <p:cNvSpPr>
            <a:spLocks noGrp="1"/>
          </p:cNvSpPr>
          <p:nvPr>
            <p:ph type="ftr" sz="quarter" idx="10"/>
          </p:nvPr>
        </p:nvSpPr>
        <p:spPr/>
        <p:txBody>
          <a:bodyPr/>
          <a:lstStyle/>
          <a:p>
            <a:r>
              <a:rPr lang="nl-NL"/>
              <a:t>Titel van de presentatie</a:t>
            </a:r>
          </a:p>
        </p:txBody>
      </p:sp>
      <p:sp>
        <p:nvSpPr>
          <p:cNvPr id="9" name="Tijdelijke aanduiding voor dianummer 8"/>
          <p:cNvSpPr>
            <a:spLocks noGrp="1"/>
          </p:cNvSpPr>
          <p:nvPr>
            <p:ph type="sldNum" sz="quarter" idx="11"/>
          </p:nvPr>
        </p:nvSpPr>
        <p:spPr/>
        <p:txBody>
          <a:bodyPr/>
          <a:lstStyle/>
          <a:p>
            <a:r>
              <a:rPr lang="nl-NL"/>
              <a:t> </a:t>
            </a:r>
            <a:fld id="{141DC315-004D-734B-91F7-61E542849DC9}" type="datetimeFigureOut">
              <a:rPr lang="nl-NL" smtClean="0"/>
              <a:pPr/>
              <a:t>12-11-2025</a:t>
            </a:fld>
            <a:r>
              <a:rPr lang="nl-NL"/>
              <a:t> | </a:t>
            </a:r>
            <a:fld id="{2DAB09C5-3251-4B47-B002-D03712DC64C3}" type="slidenum">
              <a:rPr lang="nl-NL" smtClean="0"/>
              <a:pPr/>
              <a:t>‹nr.›</a:t>
            </a:fld>
            <a:endParaRPr lang="nl-NL"/>
          </a:p>
        </p:txBody>
      </p:sp>
      <p:sp>
        <p:nvSpPr>
          <p:cNvPr id="4" name="Tijdelijke aanduiding voor tekst 3"/>
          <p:cNvSpPr>
            <a:spLocks noGrp="1"/>
          </p:cNvSpPr>
          <p:nvPr>
            <p:ph type="body" sz="quarter" idx="13"/>
          </p:nvPr>
        </p:nvSpPr>
        <p:spPr>
          <a:xfrm>
            <a:off x="634795" y="1990140"/>
            <a:ext cx="7975805" cy="346710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15" name="Text Placeholder 20"/>
          <p:cNvSpPr>
            <a:spLocks noGrp="1"/>
          </p:cNvSpPr>
          <p:nvPr>
            <p:ph type="body" sz="quarter" idx="17" hasCustomPrompt="1"/>
          </p:nvPr>
        </p:nvSpPr>
        <p:spPr>
          <a:xfrm rot="10800000">
            <a:off x="10634792" y="2198072"/>
            <a:ext cx="1560357" cy="4051154"/>
          </a:xfrm>
          <a:prstGeom prst="rtTriangle">
            <a:avLst/>
          </a:prstGeom>
          <a:solidFill>
            <a:schemeClr val="accent2"/>
          </a:solidFill>
        </p:spPr>
        <p:txBody>
          <a:bodyPr/>
          <a:lstStyle>
            <a:lvl5pPr marL="1244600" indent="0">
              <a:buNone/>
              <a:defRPr baseline="0"/>
            </a:lvl5pPr>
          </a:lstStyle>
          <a:p>
            <a:pPr lvl="4"/>
            <a:r>
              <a:rPr lang="en-US"/>
              <a:t> </a:t>
            </a:r>
          </a:p>
        </p:txBody>
      </p:sp>
      <p:sp>
        <p:nvSpPr>
          <p:cNvPr id="16" name="Titel 3"/>
          <p:cNvSpPr>
            <a:spLocks noGrp="1"/>
          </p:cNvSpPr>
          <p:nvPr>
            <p:ph type="title"/>
          </p:nvPr>
        </p:nvSpPr>
        <p:spPr>
          <a:xfrm>
            <a:off x="731838" y="711463"/>
            <a:ext cx="4614862" cy="341050"/>
          </a:xfrm>
        </p:spPr>
        <p:txBody>
          <a:bodyPr tIns="36000" bIns="0"/>
          <a:lstStyle>
            <a:lvl1pPr>
              <a:defRPr sz="2200" strike="noStrike" baseline="0"/>
            </a:lvl1pPr>
          </a:lstStyle>
          <a:p>
            <a:r>
              <a:rPr lang="en-GB"/>
              <a:t>Click to edit Master title style</a:t>
            </a:r>
            <a:endParaRPr lang="nl-NL"/>
          </a:p>
        </p:txBody>
      </p:sp>
      <p:sp>
        <p:nvSpPr>
          <p:cNvPr id="17" name="Ondertitel 2"/>
          <p:cNvSpPr>
            <a:spLocks noGrp="1"/>
          </p:cNvSpPr>
          <p:nvPr>
            <p:ph type="subTitle" idx="1" hasCustomPrompt="1"/>
          </p:nvPr>
        </p:nvSpPr>
        <p:spPr>
          <a:xfrm>
            <a:off x="731838" y="1104151"/>
            <a:ext cx="1679370" cy="335852"/>
          </a:xfrm>
          <a:solidFill>
            <a:schemeClr val="accent1"/>
          </a:solidFill>
        </p:spPr>
        <p:txBody>
          <a:bodyPr wrap="none" lIns="0" tIns="36000" bIns="36000" anchor="t" anchorCtr="0">
            <a:spAutoFit/>
          </a:bodyPr>
          <a:lstStyle>
            <a:lvl1pPr marL="96838" indent="0" algn="l">
              <a:buNone/>
              <a:tabLst/>
              <a:defRPr lang="nl-NL" sz="1800" kern="1200" cap="all" baseline="0" dirty="0" smtClean="0">
                <a:solidFill>
                  <a:schemeClr val="bg1"/>
                </a:solidFill>
                <a:latin typeface="Verdana" charset="0"/>
                <a:ea typeface="Verdana" charset="0"/>
                <a:cs typeface="Verdana" charset="0"/>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nl-NL"/>
              <a:t>Ondertitel</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el, ondertitel en achtergrond foto">
    <p:spTree>
      <p:nvGrpSpPr>
        <p:cNvPr id="1" name=""/>
        <p:cNvGrpSpPr/>
        <p:nvPr/>
      </p:nvGrpSpPr>
      <p:grpSpPr>
        <a:xfrm>
          <a:off x="0" y="0"/>
          <a:ext cx="0" cy="0"/>
          <a:chOff x="0" y="0"/>
          <a:chExt cx="0" cy="0"/>
        </a:xfrm>
      </p:grpSpPr>
      <p:sp>
        <p:nvSpPr>
          <p:cNvPr id="13" name="Tijdelijke aanduiding voor afbeelding 2"/>
          <p:cNvSpPr>
            <a:spLocks noGrp="1"/>
          </p:cNvSpPr>
          <p:nvPr>
            <p:ph type="pic" idx="12"/>
          </p:nvPr>
        </p:nvSpPr>
        <p:spPr>
          <a:xfrm>
            <a:off x="-4293" y="0"/>
            <a:ext cx="12196294" cy="5984875"/>
          </a:xfrm>
        </p:spPr>
        <p:txBody>
          <a:bodyPr lIns="2880000" tIns="1475999" rIns="2880000" anchor="t" anchorCtr="0">
            <a:normAutofit/>
          </a:bodyPr>
          <a:lstStyle>
            <a:lvl1pPr marL="0" indent="0" algn="ctr">
              <a:buNone/>
              <a:defRPr sz="16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r>
              <a:rPr lang="en-GB"/>
              <a:t>Click icon to add picture</a:t>
            </a:r>
            <a:endParaRPr lang="nl-NL"/>
          </a:p>
        </p:txBody>
      </p:sp>
      <p:sp>
        <p:nvSpPr>
          <p:cNvPr id="8" name="Tijdelijke aanduiding voor voettekst 7"/>
          <p:cNvSpPr>
            <a:spLocks noGrp="1"/>
          </p:cNvSpPr>
          <p:nvPr>
            <p:ph type="ftr" sz="quarter" idx="10"/>
          </p:nvPr>
        </p:nvSpPr>
        <p:spPr/>
        <p:txBody>
          <a:bodyPr/>
          <a:lstStyle/>
          <a:p>
            <a:r>
              <a:rPr lang="nl-NL"/>
              <a:t>Titel van de presentatie</a:t>
            </a:r>
          </a:p>
        </p:txBody>
      </p:sp>
      <p:sp>
        <p:nvSpPr>
          <p:cNvPr id="9" name="Tijdelijke aanduiding voor dianummer 8"/>
          <p:cNvSpPr>
            <a:spLocks noGrp="1"/>
          </p:cNvSpPr>
          <p:nvPr>
            <p:ph type="sldNum" sz="quarter" idx="11"/>
          </p:nvPr>
        </p:nvSpPr>
        <p:spPr/>
        <p:txBody>
          <a:bodyPr/>
          <a:lstStyle/>
          <a:p>
            <a:r>
              <a:rPr lang="nl-NL"/>
              <a:t> </a:t>
            </a:r>
            <a:fld id="{141DC315-004D-734B-91F7-61E542849DC9}" type="datetimeFigureOut">
              <a:rPr lang="nl-NL" smtClean="0"/>
              <a:pPr/>
              <a:t>12-11-2025</a:t>
            </a:fld>
            <a:r>
              <a:rPr lang="nl-NL"/>
              <a:t> | </a:t>
            </a:r>
            <a:fld id="{2DAB09C5-3251-4B47-B002-D03712DC64C3}" type="slidenum">
              <a:rPr lang="nl-NL" smtClean="0"/>
              <a:pPr/>
              <a:t>‹nr.›</a:t>
            </a:fld>
            <a:endParaRPr lang="nl-NL"/>
          </a:p>
        </p:txBody>
      </p:sp>
      <p:sp>
        <p:nvSpPr>
          <p:cNvPr id="4" name="Tijdelijke aanduiding voor tekst 3"/>
          <p:cNvSpPr>
            <a:spLocks noGrp="1"/>
          </p:cNvSpPr>
          <p:nvPr>
            <p:ph type="body" sz="quarter" idx="13"/>
          </p:nvPr>
        </p:nvSpPr>
        <p:spPr>
          <a:xfrm>
            <a:off x="634795" y="1990140"/>
            <a:ext cx="3552825" cy="3467100"/>
          </a:xfrm>
        </p:spPr>
        <p:txBody>
          <a:bodyPr/>
          <a:lstStyle>
            <a:lvl1pPr>
              <a:buClr>
                <a:schemeClr val="bg1"/>
              </a:buClr>
              <a:defRPr sz="1400">
                <a:solidFill>
                  <a:schemeClr val="bg1"/>
                </a:solidFill>
              </a:defRPr>
            </a:lvl1pPr>
            <a:lvl2pPr>
              <a:buClr>
                <a:schemeClr val="bg1"/>
              </a:buClr>
              <a:defRPr sz="1200">
                <a:solidFill>
                  <a:schemeClr val="bg1"/>
                </a:solidFill>
              </a:defRPr>
            </a:lvl2pPr>
            <a:lvl3pPr>
              <a:buClr>
                <a:schemeClr val="bg1"/>
              </a:buClr>
              <a:defRPr sz="1200">
                <a:solidFill>
                  <a:schemeClr val="bg1"/>
                </a:solidFill>
              </a:defRPr>
            </a:lvl3pPr>
            <a:lvl4pPr>
              <a:buClr>
                <a:schemeClr val="bg1"/>
              </a:buClr>
              <a:defRPr sz="1200">
                <a:solidFill>
                  <a:schemeClr val="bg1"/>
                </a:solidFill>
              </a:defRPr>
            </a:lvl4pPr>
            <a:lvl5pPr>
              <a:buClr>
                <a:schemeClr val="bg1"/>
              </a:buClr>
              <a:defRPr sz="1200">
                <a:solidFill>
                  <a:schemeClr val="bg1"/>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14" name="Text Placeholder 20"/>
          <p:cNvSpPr>
            <a:spLocks noGrp="1"/>
          </p:cNvSpPr>
          <p:nvPr>
            <p:ph type="body" sz="quarter" idx="17" hasCustomPrompt="1"/>
          </p:nvPr>
        </p:nvSpPr>
        <p:spPr>
          <a:xfrm rot="10800000">
            <a:off x="10634792" y="2198072"/>
            <a:ext cx="1560357" cy="4051154"/>
          </a:xfrm>
          <a:prstGeom prst="rtTriangle">
            <a:avLst/>
          </a:prstGeom>
          <a:solidFill>
            <a:schemeClr val="accent2"/>
          </a:solidFill>
        </p:spPr>
        <p:txBody>
          <a:bodyPr/>
          <a:lstStyle>
            <a:lvl5pPr marL="1244600" indent="0">
              <a:buNone/>
              <a:defRPr baseline="0"/>
            </a:lvl5pPr>
          </a:lstStyle>
          <a:p>
            <a:pPr lvl="4"/>
            <a:r>
              <a:rPr lang="en-US"/>
              <a:t> </a:t>
            </a:r>
          </a:p>
        </p:txBody>
      </p:sp>
      <p:sp>
        <p:nvSpPr>
          <p:cNvPr id="16" name="Titel 3"/>
          <p:cNvSpPr>
            <a:spLocks noGrp="1"/>
          </p:cNvSpPr>
          <p:nvPr>
            <p:ph type="title"/>
          </p:nvPr>
        </p:nvSpPr>
        <p:spPr>
          <a:xfrm>
            <a:off x="731838" y="711463"/>
            <a:ext cx="5338800" cy="341050"/>
          </a:xfrm>
        </p:spPr>
        <p:txBody>
          <a:bodyPr tIns="36000" bIns="0"/>
          <a:lstStyle>
            <a:lvl1pPr>
              <a:defRPr sz="2200" strike="noStrike" baseline="0"/>
            </a:lvl1pPr>
          </a:lstStyle>
          <a:p>
            <a:r>
              <a:rPr lang="en-GB"/>
              <a:t>Click to edit Master title style</a:t>
            </a:r>
            <a:endParaRPr lang="nl-NL"/>
          </a:p>
        </p:txBody>
      </p:sp>
      <p:sp>
        <p:nvSpPr>
          <p:cNvPr id="17" name="Ondertitel 2"/>
          <p:cNvSpPr>
            <a:spLocks noGrp="1"/>
          </p:cNvSpPr>
          <p:nvPr>
            <p:ph type="subTitle" idx="1" hasCustomPrompt="1"/>
          </p:nvPr>
        </p:nvSpPr>
        <p:spPr>
          <a:xfrm>
            <a:off x="731838" y="1104151"/>
            <a:ext cx="1679370" cy="335852"/>
          </a:xfrm>
          <a:solidFill>
            <a:schemeClr val="accent1"/>
          </a:solidFill>
        </p:spPr>
        <p:txBody>
          <a:bodyPr wrap="none" lIns="0" tIns="36000" bIns="36000" anchor="t" anchorCtr="0">
            <a:spAutoFit/>
          </a:bodyPr>
          <a:lstStyle>
            <a:lvl1pPr marL="96838" indent="0" algn="l">
              <a:buNone/>
              <a:tabLst/>
              <a:defRPr lang="nl-NL" sz="1800" kern="1200" cap="all" baseline="0" dirty="0" smtClean="0">
                <a:solidFill>
                  <a:schemeClr val="bg1"/>
                </a:solidFill>
                <a:latin typeface="Verdana" charset="0"/>
                <a:ea typeface="Verdana" charset="0"/>
                <a:cs typeface="Verdana" charset="0"/>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nl-NL"/>
              <a:t>Ondertitel</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el, ondertitel en grafiek">
    <p:spTree>
      <p:nvGrpSpPr>
        <p:cNvPr id="1" name=""/>
        <p:cNvGrpSpPr/>
        <p:nvPr/>
      </p:nvGrpSpPr>
      <p:grpSpPr>
        <a:xfrm>
          <a:off x="0" y="0"/>
          <a:ext cx="0" cy="0"/>
          <a:chOff x="0" y="0"/>
          <a:chExt cx="0" cy="0"/>
        </a:xfrm>
      </p:grpSpPr>
      <p:sp>
        <p:nvSpPr>
          <p:cNvPr id="8" name="Tijdelijke aanduiding voor voettekst 7"/>
          <p:cNvSpPr>
            <a:spLocks noGrp="1"/>
          </p:cNvSpPr>
          <p:nvPr>
            <p:ph type="ftr" sz="quarter" idx="10"/>
          </p:nvPr>
        </p:nvSpPr>
        <p:spPr/>
        <p:txBody>
          <a:bodyPr/>
          <a:lstStyle/>
          <a:p>
            <a:r>
              <a:rPr lang="nl-NL"/>
              <a:t>Titel van de presentatie</a:t>
            </a:r>
          </a:p>
        </p:txBody>
      </p:sp>
      <p:sp>
        <p:nvSpPr>
          <p:cNvPr id="9" name="Tijdelijke aanduiding voor dianummer 8"/>
          <p:cNvSpPr>
            <a:spLocks noGrp="1"/>
          </p:cNvSpPr>
          <p:nvPr>
            <p:ph type="sldNum" sz="quarter" idx="11"/>
          </p:nvPr>
        </p:nvSpPr>
        <p:spPr/>
        <p:txBody>
          <a:bodyPr/>
          <a:lstStyle/>
          <a:p>
            <a:r>
              <a:rPr lang="nl-NL"/>
              <a:t> </a:t>
            </a:r>
            <a:fld id="{141DC315-004D-734B-91F7-61E542849DC9}" type="datetimeFigureOut">
              <a:rPr lang="nl-NL" smtClean="0"/>
              <a:pPr/>
              <a:t>12-11-2025</a:t>
            </a:fld>
            <a:r>
              <a:rPr lang="nl-NL"/>
              <a:t> | </a:t>
            </a:r>
            <a:fld id="{2DAB09C5-3251-4B47-B002-D03712DC64C3}" type="slidenum">
              <a:rPr lang="nl-NL" smtClean="0"/>
              <a:pPr/>
              <a:t>‹nr.›</a:t>
            </a:fld>
            <a:endParaRPr lang="nl-NL"/>
          </a:p>
        </p:txBody>
      </p:sp>
      <p:sp>
        <p:nvSpPr>
          <p:cNvPr id="4" name="Tijdelijke aanduiding voor tekst 3"/>
          <p:cNvSpPr>
            <a:spLocks noGrp="1"/>
          </p:cNvSpPr>
          <p:nvPr>
            <p:ph type="body" sz="quarter" idx="13"/>
          </p:nvPr>
        </p:nvSpPr>
        <p:spPr>
          <a:xfrm>
            <a:off x="634795" y="1990140"/>
            <a:ext cx="4371920" cy="336484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ijdelijke aanduiding voor grafiek 4"/>
          <p:cNvSpPr>
            <a:spLocks noGrp="1"/>
          </p:cNvSpPr>
          <p:nvPr>
            <p:ph type="chart" sz="quarter" idx="14"/>
          </p:nvPr>
        </p:nvSpPr>
        <p:spPr>
          <a:xfrm>
            <a:off x="5636302" y="1990725"/>
            <a:ext cx="5717498" cy="3363913"/>
          </a:xfrm>
        </p:spPr>
        <p:txBody>
          <a:bodyPr/>
          <a:lstStyle>
            <a:lvl1pPr algn="ctr">
              <a:defRPr/>
            </a:lvl1pPr>
          </a:lstStyle>
          <a:p>
            <a:r>
              <a:rPr lang="en-GB"/>
              <a:t>Click icon to add chart</a:t>
            </a:r>
          </a:p>
        </p:txBody>
      </p:sp>
      <p:sp>
        <p:nvSpPr>
          <p:cNvPr id="13" name="Titel 3"/>
          <p:cNvSpPr>
            <a:spLocks noGrp="1"/>
          </p:cNvSpPr>
          <p:nvPr>
            <p:ph type="title"/>
          </p:nvPr>
        </p:nvSpPr>
        <p:spPr>
          <a:xfrm>
            <a:off x="731838" y="711463"/>
            <a:ext cx="5338800" cy="341050"/>
          </a:xfrm>
        </p:spPr>
        <p:txBody>
          <a:bodyPr tIns="36000" bIns="0"/>
          <a:lstStyle>
            <a:lvl1pPr>
              <a:defRPr sz="2200" strike="noStrike" baseline="0"/>
            </a:lvl1pPr>
          </a:lstStyle>
          <a:p>
            <a:r>
              <a:rPr lang="en-GB"/>
              <a:t>Click to edit Master title style</a:t>
            </a:r>
            <a:endParaRPr lang="nl-NL"/>
          </a:p>
        </p:txBody>
      </p:sp>
      <p:sp>
        <p:nvSpPr>
          <p:cNvPr id="14" name="Ondertitel 2"/>
          <p:cNvSpPr>
            <a:spLocks noGrp="1"/>
          </p:cNvSpPr>
          <p:nvPr>
            <p:ph type="subTitle" idx="1" hasCustomPrompt="1"/>
          </p:nvPr>
        </p:nvSpPr>
        <p:spPr>
          <a:xfrm>
            <a:off x="731838" y="1104151"/>
            <a:ext cx="1679370" cy="335852"/>
          </a:xfrm>
          <a:solidFill>
            <a:schemeClr val="accent1"/>
          </a:solidFill>
        </p:spPr>
        <p:txBody>
          <a:bodyPr wrap="none" lIns="0" tIns="36000" bIns="36000" anchor="t" anchorCtr="0">
            <a:spAutoFit/>
          </a:bodyPr>
          <a:lstStyle>
            <a:lvl1pPr marL="96838" indent="0" algn="l">
              <a:buNone/>
              <a:tabLst/>
              <a:defRPr lang="nl-NL" sz="1800" kern="1200" cap="all" baseline="0" dirty="0" smtClean="0">
                <a:solidFill>
                  <a:schemeClr val="bg1"/>
                </a:solidFill>
                <a:latin typeface="Verdana" charset="0"/>
                <a:ea typeface="Verdana" charset="0"/>
                <a:cs typeface="Verdana" charset="0"/>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nl-NL"/>
              <a:t>Ondertitel</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el, ondertitel en tabel">
    <p:spTree>
      <p:nvGrpSpPr>
        <p:cNvPr id="1" name=""/>
        <p:cNvGrpSpPr/>
        <p:nvPr/>
      </p:nvGrpSpPr>
      <p:grpSpPr>
        <a:xfrm>
          <a:off x="0" y="0"/>
          <a:ext cx="0" cy="0"/>
          <a:chOff x="0" y="0"/>
          <a:chExt cx="0" cy="0"/>
        </a:xfrm>
      </p:grpSpPr>
      <p:sp>
        <p:nvSpPr>
          <p:cNvPr id="8" name="Tijdelijke aanduiding voor voettekst 7"/>
          <p:cNvSpPr>
            <a:spLocks noGrp="1"/>
          </p:cNvSpPr>
          <p:nvPr>
            <p:ph type="ftr" sz="quarter" idx="10"/>
          </p:nvPr>
        </p:nvSpPr>
        <p:spPr/>
        <p:txBody>
          <a:bodyPr/>
          <a:lstStyle/>
          <a:p>
            <a:r>
              <a:rPr lang="nl-NL"/>
              <a:t>Titel van de presentatie</a:t>
            </a:r>
          </a:p>
        </p:txBody>
      </p:sp>
      <p:sp>
        <p:nvSpPr>
          <p:cNvPr id="9" name="Tijdelijke aanduiding voor dianummer 8"/>
          <p:cNvSpPr>
            <a:spLocks noGrp="1"/>
          </p:cNvSpPr>
          <p:nvPr>
            <p:ph type="sldNum" sz="quarter" idx="11"/>
          </p:nvPr>
        </p:nvSpPr>
        <p:spPr/>
        <p:txBody>
          <a:bodyPr/>
          <a:lstStyle/>
          <a:p>
            <a:r>
              <a:rPr lang="nl-NL"/>
              <a:t> </a:t>
            </a:r>
            <a:fld id="{141DC315-004D-734B-91F7-61E542849DC9}" type="datetimeFigureOut">
              <a:rPr lang="nl-NL" smtClean="0"/>
              <a:pPr/>
              <a:t>12-11-2025</a:t>
            </a:fld>
            <a:r>
              <a:rPr lang="nl-NL"/>
              <a:t> | </a:t>
            </a:r>
            <a:fld id="{2DAB09C5-3251-4B47-B002-D03712DC64C3}" type="slidenum">
              <a:rPr lang="nl-NL" smtClean="0"/>
              <a:pPr/>
              <a:t>‹nr.›</a:t>
            </a:fld>
            <a:endParaRPr lang="nl-NL"/>
          </a:p>
        </p:txBody>
      </p:sp>
      <p:sp>
        <p:nvSpPr>
          <p:cNvPr id="3" name="Tijdelijke aanduiding voor tabel 2"/>
          <p:cNvSpPr>
            <a:spLocks noGrp="1"/>
          </p:cNvSpPr>
          <p:nvPr>
            <p:ph type="tbl" sz="quarter" idx="15"/>
          </p:nvPr>
        </p:nvSpPr>
        <p:spPr>
          <a:xfrm>
            <a:off x="731839" y="1843089"/>
            <a:ext cx="8412161" cy="3688282"/>
          </a:xfrm>
        </p:spPr>
        <p:txBody>
          <a:bodyPr/>
          <a:lstStyle>
            <a:lvl1pPr algn="ctr">
              <a:defRPr/>
            </a:lvl1pPr>
          </a:lstStyle>
          <a:p>
            <a:r>
              <a:rPr lang="en-GB"/>
              <a:t>Click icon to add table</a:t>
            </a:r>
          </a:p>
        </p:txBody>
      </p:sp>
      <p:sp>
        <p:nvSpPr>
          <p:cNvPr id="10" name="Titel 3"/>
          <p:cNvSpPr>
            <a:spLocks noGrp="1"/>
          </p:cNvSpPr>
          <p:nvPr>
            <p:ph type="title"/>
          </p:nvPr>
        </p:nvSpPr>
        <p:spPr>
          <a:xfrm>
            <a:off x="731838" y="711463"/>
            <a:ext cx="5338800" cy="341050"/>
          </a:xfrm>
        </p:spPr>
        <p:txBody>
          <a:bodyPr tIns="36000" bIns="0"/>
          <a:lstStyle>
            <a:lvl1pPr>
              <a:defRPr sz="2200" strike="noStrike" baseline="0"/>
            </a:lvl1pPr>
          </a:lstStyle>
          <a:p>
            <a:r>
              <a:rPr lang="en-GB"/>
              <a:t>Click to edit Master title style</a:t>
            </a:r>
            <a:endParaRPr lang="nl-NL"/>
          </a:p>
        </p:txBody>
      </p:sp>
      <p:sp>
        <p:nvSpPr>
          <p:cNvPr id="13" name="Ondertitel 2"/>
          <p:cNvSpPr>
            <a:spLocks noGrp="1"/>
          </p:cNvSpPr>
          <p:nvPr>
            <p:ph type="subTitle" idx="1" hasCustomPrompt="1"/>
          </p:nvPr>
        </p:nvSpPr>
        <p:spPr>
          <a:xfrm>
            <a:off x="731838" y="1104151"/>
            <a:ext cx="1679370" cy="335852"/>
          </a:xfrm>
          <a:solidFill>
            <a:schemeClr val="accent1"/>
          </a:solidFill>
        </p:spPr>
        <p:txBody>
          <a:bodyPr wrap="none" lIns="0" tIns="36000" bIns="36000" anchor="t" anchorCtr="0">
            <a:spAutoFit/>
          </a:bodyPr>
          <a:lstStyle>
            <a:lvl1pPr marL="96838" indent="0" algn="l">
              <a:buNone/>
              <a:tabLst/>
              <a:defRPr lang="nl-NL" sz="1800" kern="1200" cap="all" baseline="0" dirty="0" smtClean="0">
                <a:solidFill>
                  <a:schemeClr val="bg1"/>
                </a:solidFill>
                <a:latin typeface="Verdana" charset="0"/>
                <a:ea typeface="Verdana" charset="0"/>
                <a:cs typeface="Verdana" charset="0"/>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nl-NL"/>
              <a:t>Ondertitel</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el, ondertitel  - 3 topics blauw">
    <p:spTree>
      <p:nvGrpSpPr>
        <p:cNvPr id="1" name=""/>
        <p:cNvGrpSpPr/>
        <p:nvPr/>
      </p:nvGrpSpPr>
      <p:grpSpPr>
        <a:xfrm>
          <a:off x="0" y="0"/>
          <a:ext cx="0" cy="0"/>
          <a:chOff x="0" y="0"/>
          <a:chExt cx="0" cy="0"/>
        </a:xfrm>
      </p:grpSpPr>
      <p:sp>
        <p:nvSpPr>
          <p:cNvPr id="8" name="Tijdelijke aanduiding voor voettekst 7"/>
          <p:cNvSpPr>
            <a:spLocks noGrp="1"/>
          </p:cNvSpPr>
          <p:nvPr>
            <p:ph type="ftr" sz="quarter" idx="10"/>
          </p:nvPr>
        </p:nvSpPr>
        <p:spPr/>
        <p:txBody>
          <a:bodyPr/>
          <a:lstStyle/>
          <a:p>
            <a:r>
              <a:rPr lang="nl-NL"/>
              <a:t>Titel van de presentatie</a:t>
            </a:r>
          </a:p>
        </p:txBody>
      </p:sp>
      <p:sp>
        <p:nvSpPr>
          <p:cNvPr id="9" name="Tijdelijke aanduiding voor dianummer 8"/>
          <p:cNvSpPr>
            <a:spLocks noGrp="1"/>
          </p:cNvSpPr>
          <p:nvPr>
            <p:ph type="sldNum" sz="quarter" idx="11"/>
          </p:nvPr>
        </p:nvSpPr>
        <p:spPr/>
        <p:txBody>
          <a:bodyPr/>
          <a:lstStyle/>
          <a:p>
            <a:r>
              <a:rPr lang="nl-NL"/>
              <a:t> </a:t>
            </a:r>
            <a:fld id="{141DC315-004D-734B-91F7-61E542849DC9}" type="datetimeFigureOut">
              <a:rPr lang="nl-NL" smtClean="0"/>
              <a:pPr/>
              <a:t>12-11-2025</a:t>
            </a:fld>
            <a:r>
              <a:rPr lang="nl-NL"/>
              <a:t> | </a:t>
            </a:r>
            <a:fld id="{2DAB09C5-3251-4B47-B002-D03712DC64C3}" type="slidenum">
              <a:rPr lang="nl-NL" smtClean="0"/>
              <a:pPr/>
              <a:t>‹nr.›</a:t>
            </a:fld>
            <a:endParaRPr lang="nl-NL"/>
          </a:p>
        </p:txBody>
      </p:sp>
      <p:sp>
        <p:nvSpPr>
          <p:cNvPr id="4" name="Tijdelijke aanduiding voor tekst 3"/>
          <p:cNvSpPr>
            <a:spLocks noGrp="1"/>
          </p:cNvSpPr>
          <p:nvPr>
            <p:ph type="body" sz="quarter" idx="13"/>
          </p:nvPr>
        </p:nvSpPr>
        <p:spPr>
          <a:xfrm>
            <a:off x="1357304" y="2169434"/>
            <a:ext cx="2933158" cy="2814942"/>
          </a:xfrm>
          <a:ln w="44450">
            <a:solidFill>
              <a:schemeClr val="accent1"/>
            </a:solidFill>
          </a:ln>
        </p:spPr>
        <p:txBody>
          <a:bodyPr lIns="180000" tIns="108000" rIns="180000" bIns="108000" anchor="ctr"/>
          <a:lstStyle>
            <a:lvl1pPr algn="ctr">
              <a:defRPr sz="1800">
                <a:solidFill>
                  <a:schemeClr val="accent1"/>
                </a:solidFill>
              </a:defRPr>
            </a:lvl1pPr>
            <a:lvl2pPr marL="17463" indent="0" algn="ctr">
              <a:buNone/>
              <a:tabLst/>
              <a:defRPr>
                <a:solidFill>
                  <a:schemeClr val="accent1"/>
                </a:solidFill>
              </a:defRPr>
            </a:lvl2pPr>
            <a:lvl3pPr marL="17463" indent="0" algn="ctr">
              <a:buNone/>
              <a:tabLst/>
              <a:defRPr>
                <a:solidFill>
                  <a:schemeClr val="accent1"/>
                </a:solidFill>
              </a:defRPr>
            </a:lvl3pPr>
            <a:lvl4pPr marL="17463" indent="0" algn="ctr">
              <a:buNone/>
              <a:tabLst/>
              <a:defRPr>
                <a:solidFill>
                  <a:schemeClr val="accent1"/>
                </a:solidFill>
              </a:defRPr>
            </a:lvl4pPr>
            <a:lvl5pPr marL="17463" indent="0" algn="ctr">
              <a:buNone/>
              <a:tabLst/>
              <a:defRPr>
                <a:solidFill>
                  <a:schemeClr val="accent1"/>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Tijdelijke aanduiding voor tekst 3"/>
          <p:cNvSpPr>
            <a:spLocks noGrp="1"/>
          </p:cNvSpPr>
          <p:nvPr>
            <p:ph type="body" sz="quarter" idx="14"/>
          </p:nvPr>
        </p:nvSpPr>
        <p:spPr>
          <a:xfrm>
            <a:off x="4647350" y="2169434"/>
            <a:ext cx="2933158" cy="2814942"/>
          </a:xfrm>
          <a:ln w="44450">
            <a:solidFill>
              <a:schemeClr val="accent1"/>
            </a:solidFill>
          </a:ln>
        </p:spPr>
        <p:txBody>
          <a:bodyPr lIns="180000" tIns="108000" rIns="180000" bIns="108000" anchor="ctr"/>
          <a:lstStyle>
            <a:lvl1pPr algn="ctr">
              <a:defRPr sz="1800">
                <a:solidFill>
                  <a:schemeClr val="accent1"/>
                </a:solidFill>
              </a:defRPr>
            </a:lvl1pPr>
            <a:lvl2pPr marL="17463" indent="0" algn="ctr">
              <a:buNone/>
              <a:tabLst/>
              <a:defRPr>
                <a:solidFill>
                  <a:schemeClr val="accent1"/>
                </a:solidFill>
              </a:defRPr>
            </a:lvl2pPr>
            <a:lvl3pPr marL="17463" indent="0" algn="ctr">
              <a:buNone/>
              <a:tabLst/>
              <a:defRPr>
                <a:solidFill>
                  <a:schemeClr val="accent1"/>
                </a:solidFill>
              </a:defRPr>
            </a:lvl3pPr>
            <a:lvl4pPr marL="17463" indent="0" algn="ctr">
              <a:buNone/>
              <a:tabLst/>
              <a:defRPr>
                <a:solidFill>
                  <a:schemeClr val="accent1"/>
                </a:solidFill>
              </a:defRPr>
            </a:lvl4pPr>
            <a:lvl5pPr marL="17463" indent="0" algn="ctr">
              <a:buNone/>
              <a:tabLst/>
              <a:defRPr>
                <a:solidFill>
                  <a:schemeClr val="accent1"/>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10" name="Tijdelijke aanduiding voor tekst 3"/>
          <p:cNvSpPr>
            <a:spLocks noGrp="1"/>
          </p:cNvSpPr>
          <p:nvPr>
            <p:ph type="body" sz="quarter" idx="15"/>
          </p:nvPr>
        </p:nvSpPr>
        <p:spPr>
          <a:xfrm>
            <a:off x="7937396" y="2169434"/>
            <a:ext cx="2933158" cy="2814942"/>
          </a:xfrm>
          <a:ln w="44450">
            <a:solidFill>
              <a:schemeClr val="accent1"/>
            </a:solidFill>
          </a:ln>
        </p:spPr>
        <p:txBody>
          <a:bodyPr lIns="180000" tIns="108000" rIns="180000" bIns="108000" anchor="ctr"/>
          <a:lstStyle>
            <a:lvl1pPr algn="ctr">
              <a:defRPr sz="1800">
                <a:solidFill>
                  <a:schemeClr val="accent1"/>
                </a:solidFill>
              </a:defRPr>
            </a:lvl1pPr>
            <a:lvl2pPr marL="17463" indent="0" algn="ctr">
              <a:buNone/>
              <a:tabLst/>
              <a:defRPr>
                <a:solidFill>
                  <a:schemeClr val="accent1"/>
                </a:solidFill>
              </a:defRPr>
            </a:lvl2pPr>
            <a:lvl3pPr marL="17463" indent="0" algn="ctr">
              <a:buNone/>
              <a:tabLst/>
              <a:defRPr>
                <a:solidFill>
                  <a:schemeClr val="accent1"/>
                </a:solidFill>
              </a:defRPr>
            </a:lvl3pPr>
            <a:lvl4pPr marL="17463" indent="0" algn="ctr">
              <a:buNone/>
              <a:tabLst/>
              <a:defRPr>
                <a:solidFill>
                  <a:schemeClr val="accent1"/>
                </a:solidFill>
              </a:defRPr>
            </a:lvl4pPr>
            <a:lvl5pPr marL="17463" indent="0" algn="ctr">
              <a:buNone/>
              <a:tabLst/>
              <a:defRPr>
                <a:solidFill>
                  <a:schemeClr val="accent1"/>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14" name="Titel 3"/>
          <p:cNvSpPr>
            <a:spLocks noGrp="1"/>
          </p:cNvSpPr>
          <p:nvPr>
            <p:ph type="title"/>
          </p:nvPr>
        </p:nvSpPr>
        <p:spPr>
          <a:xfrm>
            <a:off x="731838" y="711463"/>
            <a:ext cx="5338800" cy="341050"/>
          </a:xfrm>
        </p:spPr>
        <p:txBody>
          <a:bodyPr tIns="36000" bIns="0"/>
          <a:lstStyle>
            <a:lvl1pPr>
              <a:defRPr sz="2200" strike="noStrike" baseline="0"/>
            </a:lvl1pPr>
          </a:lstStyle>
          <a:p>
            <a:r>
              <a:rPr lang="en-GB"/>
              <a:t>Click to edit Master title style</a:t>
            </a:r>
            <a:endParaRPr lang="nl-NL"/>
          </a:p>
        </p:txBody>
      </p:sp>
      <p:sp>
        <p:nvSpPr>
          <p:cNvPr id="15" name="Ondertitel 2"/>
          <p:cNvSpPr>
            <a:spLocks noGrp="1"/>
          </p:cNvSpPr>
          <p:nvPr>
            <p:ph type="subTitle" idx="1" hasCustomPrompt="1"/>
          </p:nvPr>
        </p:nvSpPr>
        <p:spPr>
          <a:xfrm>
            <a:off x="731838" y="1104151"/>
            <a:ext cx="1679370" cy="335852"/>
          </a:xfrm>
          <a:solidFill>
            <a:schemeClr val="accent1"/>
          </a:solidFill>
        </p:spPr>
        <p:txBody>
          <a:bodyPr wrap="none" lIns="0" tIns="36000" bIns="36000" anchor="t" anchorCtr="0">
            <a:spAutoFit/>
          </a:bodyPr>
          <a:lstStyle>
            <a:lvl1pPr marL="96838" indent="0" algn="l">
              <a:buNone/>
              <a:tabLst/>
              <a:defRPr lang="nl-NL" sz="1800" kern="1200" cap="all" baseline="0" dirty="0" smtClean="0">
                <a:solidFill>
                  <a:schemeClr val="bg1"/>
                </a:solidFill>
                <a:latin typeface="Verdana" charset="0"/>
                <a:ea typeface="Verdana" charset="0"/>
                <a:cs typeface="Verdana" charset="0"/>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nl-NL"/>
              <a:t>Ondertitel</a:t>
            </a: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el, ondertitel  - 3 topics oranje">
    <p:spTree>
      <p:nvGrpSpPr>
        <p:cNvPr id="1" name=""/>
        <p:cNvGrpSpPr/>
        <p:nvPr/>
      </p:nvGrpSpPr>
      <p:grpSpPr>
        <a:xfrm>
          <a:off x="0" y="0"/>
          <a:ext cx="0" cy="0"/>
          <a:chOff x="0" y="0"/>
          <a:chExt cx="0" cy="0"/>
        </a:xfrm>
      </p:grpSpPr>
      <p:sp>
        <p:nvSpPr>
          <p:cNvPr id="8" name="Tijdelijke aanduiding voor voettekst 7"/>
          <p:cNvSpPr>
            <a:spLocks noGrp="1"/>
          </p:cNvSpPr>
          <p:nvPr>
            <p:ph type="ftr" sz="quarter" idx="10"/>
          </p:nvPr>
        </p:nvSpPr>
        <p:spPr/>
        <p:txBody>
          <a:bodyPr/>
          <a:lstStyle/>
          <a:p>
            <a:r>
              <a:rPr lang="nl-NL"/>
              <a:t>Titel van de presentatie</a:t>
            </a:r>
          </a:p>
        </p:txBody>
      </p:sp>
      <p:sp>
        <p:nvSpPr>
          <p:cNvPr id="9" name="Tijdelijke aanduiding voor dianummer 8"/>
          <p:cNvSpPr>
            <a:spLocks noGrp="1"/>
          </p:cNvSpPr>
          <p:nvPr>
            <p:ph type="sldNum" sz="quarter" idx="11"/>
          </p:nvPr>
        </p:nvSpPr>
        <p:spPr/>
        <p:txBody>
          <a:bodyPr/>
          <a:lstStyle/>
          <a:p>
            <a:r>
              <a:rPr lang="nl-NL"/>
              <a:t> </a:t>
            </a:r>
            <a:fld id="{141DC315-004D-734B-91F7-61E542849DC9}" type="datetimeFigureOut">
              <a:rPr lang="nl-NL" smtClean="0"/>
              <a:pPr/>
              <a:t>12-11-2025</a:t>
            </a:fld>
            <a:r>
              <a:rPr lang="nl-NL"/>
              <a:t> | </a:t>
            </a:r>
            <a:fld id="{2DAB09C5-3251-4B47-B002-D03712DC64C3}" type="slidenum">
              <a:rPr lang="nl-NL" smtClean="0"/>
              <a:pPr/>
              <a:t>‹nr.›</a:t>
            </a:fld>
            <a:endParaRPr lang="nl-NL"/>
          </a:p>
        </p:txBody>
      </p:sp>
      <p:sp>
        <p:nvSpPr>
          <p:cNvPr id="4" name="Tijdelijke aanduiding voor tekst 3"/>
          <p:cNvSpPr>
            <a:spLocks noGrp="1"/>
          </p:cNvSpPr>
          <p:nvPr>
            <p:ph type="body" sz="quarter" idx="13"/>
          </p:nvPr>
        </p:nvSpPr>
        <p:spPr>
          <a:xfrm>
            <a:off x="1357304" y="2169434"/>
            <a:ext cx="2933158" cy="2814942"/>
          </a:xfrm>
          <a:ln w="44450">
            <a:solidFill>
              <a:schemeClr val="accent2"/>
            </a:solidFill>
          </a:ln>
        </p:spPr>
        <p:txBody>
          <a:bodyPr lIns="180000" tIns="108000" rIns="180000" bIns="108000" anchor="ctr"/>
          <a:lstStyle>
            <a:lvl1pPr algn="ctr">
              <a:defRPr sz="1800"/>
            </a:lvl1pPr>
            <a:lvl2pPr marL="17463" indent="0" algn="ctr">
              <a:buNone/>
              <a:tabLst/>
              <a:defRPr/>
            </a:lvl2pPr>
            <a:lvl3pPr marL="17463" indent="0" algn="ctr">
              <a:buNone/>
              <a:tabLst/>
              <a:defRPr/>
            </a:lvl3pPr>
            <a:lvl4pPr marL="17463" indent="0" algn="ctr">
              <a:buNone/>
              <a:tabLst/>
              <a:defRPr/>
            </a:lvl4pPr>
            <a:lvl5pPr marL="17463" indent="0" algn="ctr">
              <a:buNone/>
              <a:tabLst/>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Tijdelijke aanduiding voor tekst 3"/>
          <p:cNvSpPr>
            <a:spLocks noGrp="1"/>
          </p:cNvSpPr>
          <p:nvPr>
            <p:ph type="body" sz="quarter" idx="14"/>
          </p:nvPr>
        </p:nvSpPr>
        <p:spPr>
          <a:xfrm>
            <a:off x="4647350" y="2169434"/>
            <a:ext cx="2933158" cy="2814942"/>
          </a:xfrm>
          <a:ln w="44450">
            <a:solidFill>
              <a:schemeClr val="accent2"/>
            </a:solidFill>
          </a:ln>
        </p:spPr>
        <p:txBody>
          <a:bodyPr lIns="180000" tIns="108000" rIns="180000" bIns="108000" anchor="ctr"/>
          <a:lstStyle>
            <a:lvl1pPr algn="ctr">
              <a:defRPr sz="1800"/>
            </a:lvl1pPr>
            <a:lvl2pPr marL="17463" indent="0" algn="ctr">
              <a:buNone/>
              <a:tabLst/>
              <a:defRPr/>
            </a:lvl2pPr>
            <a:lvl3pPr marL="17463" indent="0" algn="ctr">
              <a:buNone/>
              <a:tabLst/>
              <a:defRPr/>
            </a:lvl3pPr>
            <a:lvl4pPr marL="17463" indent="0" algn="ctr">
              <a:buNone/>
              <a:tabLst/>
              <a:defRPr/>
            </a:lvl4pPr>
            <a:lvl5pPr marL="17463" indent="0" algn="ctr">
              <a:buNone/>
              <a:tabLst/>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10" name="Tijdelijke aanduiding voor tekst 3"/>
          <p:cNvSpPr>
            <a:spLocks noGrp="1"/>
          </p:cNvSpPr>
          <p:nvPr>
            <p:ph type="body" sz="quarter" idx="15"/>
          </p:nvPr>
        </p:nvSpPr>
        <p:spPr>
          <a:xfrm>
            <a:off x="7937396" y="2169434"/>
            <a:ext cx="2933158" cy="2814942"/>
          </a:xfrm>
          <a:ln w="44450">
            <a:solidFill>
              <a:schemeClr val="accent2"/>
            </a:solidFill>
          </a:ln>
        </p:spPr>
        <p:txBody>
          <a:bodyPr lIns="180000" tIns="108000" rIns="180000" bIns="108000" anchor="ctr"/>
          <a:lstStyle>
            <a:lvl1pPr algn="ctr">
              <a:defRPr sz="1800"/>
            </a:lvl1pPr>
            <a:lvl2pPr marL="17463" indent="0" algn="ctr">
              <a:buNone/>
              <a:tabLst/>
              <a:defRPr/>
            </a:lvl2pPr>
            <a:lvl3pPr marL="17463" indent="0" algn="ctr">
              <a:buNone/>
              <a:tabLst/>
              <a:defRPr/>
            </a:lvl3pPr>
            <a:lvl4pPr marL="17463" indent="0" algn="ctr">
              <a:buNone/>
              <a:tabLst/>
              <a:defRPr/>
            </a:lvl4pPr>
            <a:lvl5pPr marL="17463" indent="0" algn="ctr">
              <a:buNone/>
              <a:tabLst/>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14" name="Titel 3"/>
          <p:cNvSpPr>
            <a:spLocks noGrp="1"/>
          </p:cNvSpPr>
          <p:nvPr>
            <p:ph type="title"/>
          </p:nvPr>
        </p:nvSpPr>
        <p:spPr>
          <a:xfrm>
            <a:off x="731838" y="709447"/>
            <a:ext cx="5338800" cy="338400"/>
          </a:xfrm>
        </p:spPr>
        <p:txBody>
          <a:bodyPr tIns="36000" bIns="0"/>
          <a:lstStyle>
            <a:lvl1pPr>
              <a:defRPr sz="2200" strike="noStrike" baseline="0"/>
            </a:lvl1pPr>
          </a:lstStyle>
          <a:p>
            <a:r>
              <a:rPr lang="en-GB"/>
              <a:t>Click to edit Master title style</a:t>
            </a:r>
            <a:endParaRPr lang="nl-NL"/>
          </a:p>
        </p:txBody>
      </p:sp>
      <p:sp>
        <p:nvSpPr>
          <p:cNvPr id="15" name="Ondertitel 2"/>
          <p:cNvSpPr>
            <a:spLocks noGrp="1"/>
          </p:cNvSpPr>
          <p:nvPr>
            <p:ph type="subTitle" idx="1" hasCustomPrompt="1"/>
          </p:nvPr>
        </p:nvSpPr>
        <p:spPr>
          <a:xfrm>
            <a:off x="731838" y="1104151"/>
            <a:ext cx="1679370" cy="335852"/>
          </a:xfrm>
          <a:solidFill>
            <a:schemeClr val="accent1"/>
          </a:solidFill>
        </p:spPr>
        <p:txBody>
          <a:bodyPr wrap="none" lIns="0" tIns="36000" bIns="36000" anchor="t" anchorCtr="0">
            <a:spAutoFit/>
          </a:bodyPr>
          <a:lstStyle>
            <a:lvl1pPr marL="96838" indent="0" algn="l">
              <a:buNone/>
              <a:tabLst/>
              <a:defRPr lang="nl-NL" sz="1800" kern="1200" cap="all" baseline="0" dirty="0" smtClean="0">
                <a:solidFill>
                  <a:schemeClr val="bg1"/>
                </a:solidFill>
                <a:latin typeface="Verdana" charset="0"/>
                <a:ea typeface="Verdana" charset="0"/>
                <a:cs typeface="Verdana" charset="0"/>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nl-NL"/>
              <a:t>Ondertitel</a:t>
            </a: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el, ondertitel en ronde topics - blauw">
    <p:spTree>
      <p:nvGrpSpPr>
        <p:cNvPr id="1" name=""/>
        <p:cNvGrpSpPr/>
        <p:nvPr/>
      </p:nvGrpSpPr>
      <p:grpSpPr>
        <a:xfrm>
          <a:off x="0" y="0"/>
          <a:ext cx="0" cy="0"/>
          <a:chOff x="0" y="0"/>
          <a:chExt cx="0" cy="0"/>
        </a:xfrm>
      </p:grpSpPr>
      <p:sp>
        <p:nvSpPr>
          <p:cNvPr id="8" name="Tijdelijke aanduiding voor voettekst 7"/>
          <p:cNvSpPr>
            <a:spLocks noGrp="1"/>
          </p:cNvSpPr>
          <p:nvPr>
            <p:ph type="ftr" sz="quarter" idx="10"/>
          </p:nvPr>
        </p:nvSpPr>
        <p:spPr/>
        <p:txBody>
          <a:bodyPr/>
          <a:lstStyle/>
          <a:p>
            <a:r>
              <a:rPr lang="nl-NL"/>
              <a:t>Titel van de presentatie</a:t>
            </a:r>
          </a:p>
        </p:txBody>
      </p:sp>
      <p:sp>
        <p:nvSpPr>
          <p:cNvPr id="9" name="Tijdelijke aanduiding voor dianummer 8"/>
          <p:cNvSpPr>
            <a:spLocks noGrp="1"/>
          </p:cNvSpPr>
          <p:nvPr>
            <p:ph type="sldNum" sz="quarter" idx="11"/>
          </p:nvPr>
        </p:nvSpPr>
        <p:spPr/>
        <p:txBody>
          <a:bodyPr/>
          <a:lstStyle/>
          <a:p>
            <a:r>
              <a:rPr lang="nl-NL"/>
              <a:t> </a:t>
            </a:r>
            <a:fld id="{141DC315-004D-734B-91F7-61E542849DC9}" type="datetimeFigureOut">
              <a:rPr lang="nl-NL" smtClean="0"/>
              <a:pPr/>
              <a:t>12-11-2025</a:t>
            </a:fld>
            <a:r>
              <a:rPr lang="nl-NL"/>
              <a:t> | </a:t>
            </a:r>
            <a:fld id="{2DAB09C5-3251-4B47-B002-D03712DC64C3}" type="slidenum">
              <a:rPr lang="nl-NL" smtClean="0"/>
              <a:pPr/>
              <a:t>‹nr.›</a:t>
            </a:fld>
            <a:endParaRPr lang="nl-NL"/>
          </a:p>
        </p:txBody>
      </p:sp>
      <p:sp>
        <p:nvSpPr>
          <p:cNvPr id="4" name="Tijdelijke aanduiding voor tekst 3"/>
          <p:cNvSpPr>
            <a:spLocks noGrp="1"/>
          </p:cNvSpPr>
          <p:nvPr>
            <p:ph type="body" sz="quarter" idx="13"/>
          </p:nvPr>
        </p:nvSpPr>
        <p:spPr>
          <a:xfrm>
            <a:off x="1357304" y="2169434"/>
            <a:ext cx="2815200" cy="2814942"/>
          </a:xfrm>
          <a:prstGeom prst="ellipse">
            <a:avLst/>
          </a:prstGeom>
          <a:ln w="50800">
            <a:solidFill>
              <a:schemeClr val="accent1"/>
            </a:solidFill>
          </a:ln>
        </p:spPr>
        <p:txBody>
          <a:bodyPr lIns="180000" tIns="108000" rIns="180000" bIns="108000" anchor="ctr"/>
          <a:lstStyle>
            <a:lvl1pPr algn="ctr">
              <a:defRPr sz="1800"/>
            </a:lvl1pPr>
            <a:lvl2pPr marL="17463" indent="0" algn="ctr">
              <a:buNone/>
              <a:tabLst/>
              <a:defRPr/>
            </a:lvl2pPr>
            <a:lvl3pPr marL="17463" indent="0" algn="ctr">
              <a:buNone/>
              <a:tabLst/>
              <a:defRPr/>
            </a:lvl3pPr>
            <a:lvl4pPr marL="17463" indent="0" algn="ctr">
              <a:buNone/>
              <a:tabLst/>
              <a:defRPr/>
            </a:lvl4pPr>
            <a:lvl5pPr marL="17463" indent="0" algn="ctr">
              <a:buNone/>
              <a:tabLst/>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Tijdelijke aanduiding voor tekst 3"/>
          <p:cNvSpPr>
            <a:spLocks noGrp="1"/>
          </p:cNvSpPr>
          <p:nvPr>
            <p:ph type="body" sz="quarter" idx="14"/>
          </p:nvPr>
        </p:nvSpPr>
        <p:spPr>
          <a:xfrm>
            <a:off x="4647350" y="2169434"/>
            <a:ext cx="2815200" cy="2814942"/>
          </a:xfrm>
          <a:prstGeom prst="ellipse">
            <a:avLst/>
          </a:prstGeom>
          <a:ln w="50800">
            <a:solidFill>
              <a:schemeClr val="accent1"/>
            </a:solidFill>
          </a:ln>
        </p:spPr>
        <p:txBody>
          <a:bodyPr lIns="180000" tIns="108000" rIns="180000" bIns="108000" anchor="ctr"/>
          <a:lstStyle>
            <a:lvl1pPr algn="ctr">
              <a:defRPr sz="1800"/>
            </a:lvl1pPr>
            <a:lvl2pPr marL="17463" indent="0" algn="ctr">
              <a:buNone/>
              <a:tabLst/>
              <a:defRPr/>
            </a:lvl2pPr>
            <a:lvl3pPr marL="17463" indent="0" algn="ctr">
              <a:buNone/>
              <a:tabLst/>
              <a:defRPr/>
            </a:lvl3pPr>
            <a:lvl4pPr marL="17463" indent="0" algn="ctr">
              <a:buNone/>
              <a:tabLst/>
              <a:defRPr/>
            </a:lvl4pPr>
            <a:lvl5pPr marL="17463" indent="0" algn="ctr">
              <a:buNone/>
              <a:tabLst/>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10" name="Tijdelijke aanduiding voor tekst 3"/>
          <p:cNvSpPr>
            <a:spLocks noGrp="1"/>
          </p:cNvSpPr>
          <p:nvPr>
            <p:ph type="body" sz="quarter" idx="15"/>
          </p:nvPr>
        </p:nvSpPr>
        <p:spPr>
          <a:xfrm>
            <a:off x="7937396" y="2169434"/>
            <a:ext cx="2815200" cy="2814942"/>
          </a:xfrm>
          <a:prstGeom prst="ellipse">
            <a:avLst/>
          </a:prstGeom>
          <a:ln w="50800">
            <a:solidFill>
              <a:schemeClr val="accent1"/>
            </a:solidFill>
          </a:ln>
        </p:spPr>
        <p:txBody>
          <a:bodyPr lIns="180000" tIns="108000" rIns="180000" bIns="108000" anchor="ctr"/>
          <a:lstStyle>
            <a:lvl1pPr algn="ctr">
              <a:defRPr sz="1800"/>
            </a:lvl1pPr>
            <a:lvl2pPr marL="17463" indent="0" algn="ctr">
              <a:buNone/>
              <a:tabLst/>
              <a:defRPr/>
            </a:lvl2pPr>
            <a:lvl3pPr marL="17463" indent="0" algn="ctr">
              <a:buNone/>
              <a:tabLst/>
              <a:defRPr/>
            </a:lvl3pPr>
            <a:lvl4pPr marL="17463" indent="0" algn="ctr">
              <a:buNone/>
              <a:tabLst/>
              <a:defRPr/>
            </a:lvl4pPr>
            <a:lvl5pPr marL="17463" indent="0" algn="ctr">
              <a:buNone/>
              <a:tabLst/>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14" name="Titel 3"/>
          <p:cNvSpPr>
            <a:spLocks noGrp="1"/>
          </p:cNvSpPr>
          <p:nvPr>
            <p:ph type="title"/>
          </p:nvPr>
        </p:nvSpPr>
        <p:spPr>
          <a:xfrm>
            <a:off x="731838" y="711463"/>
            <a:ext cx="5338800" cy="341050"/>
          </a:xfrm>
        </p:spPr>
        <p:txBody>
          <a:bodyPr tIns="36000" bIns="0"/>
          <a:lstStyle>
            <a:lvl1pPr>
              <a:defRPr sz="2200" strike="noStrike" baseline="0"/>
            </a:lvl1pPr>
          </a:lstStyle>
          <a:p>
            <a:r>
              <a:rPr lang="en-GB"/>
              <a:t>Click to edit Master title style</a:t>
            </a:r>
            <a:endParaRPr lang="nl-NL"/>
          </a:p>
        </p:txBody>
      </p:sp>
      <p:sp>
        <p:nvSpPr>
          <p:cNvPr id="15" name="Ondertitel 2"/>
          <p:cNvSpPr>
            <a:spLocks noGrp="1"/>
          </p:cNvSpPr>
          <p:nvPr>
            <p:ph type="subTitle" idx="1" hasCustomPrompt="1"/>
          </p:nvPr>
        </p:nvSpPr>
        <p:spPr>
          <a:xfrm>
            <a:off x="731838" y="1104151"/>
            <a:ext cx="1679370" cy="335852"/>
          </a:xfrm>
          <a:solidFill>
            <a:schemeClr val="accent1"/>
          </a:solidFill>
        </p:spPr>
        <p:txBody>
          <a:bodyPr wrap="none" lIns="0" tIns="36000" bIns="36000" anchor="t" anchorCtr="0">
            <a:spAutoFit/>
          </a:bodyPr>
          <a:lstStyle>
            <a:lvl1pPr marL="96838" indent="0" algn="l">
              <a:buNone/>
              <a:tabLst/>
              <a:defRPr lang="nl-NL" sz="1800" kern="1200" cap="all" baseline="0" dirty="0" smtClean="0">
                <a:solidFill>
                  <a:schemeClr val="bg1"/>
                </a:solidFill>
                <a:latin typeface="Verdana" charset="0"/>
                <a:ea typeface="Verdana" charset="0"/>
                <a:cs typeface="Verdana" charset="0"/>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nl-NL"/>
              <a:t>Ondertitel</a:t>
            </a: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el, ondertitel en ronde topics - oranje">
    <p:spTree>
      <p:nvGrpSpPr>
        <p:cNvPr id="1" name=""/>
        <p:cNvGrpSpPr/>
        <p:nvPr/>
      </p:nvGrpSpPr>
      <p:grpSpPr>
        <a:xfrm>
          <a:off x="0" y="0"/>
          <a:ext cx="0" cy="0"/>
          <a:chOff x="0" y="0"/>
          <a:chExt cx="0" cy="0"/>
        </a:xfrm>
      </p:grpSpPr>
      <p:sp>
        <p:nvSpPr>
          <p:cNvPr id="8" name="Tijdelijke aanduiding voor voettekst 7"/>
          <p:cNvSpPr>
            <a:spLocks noGrp="1"/>
          </p:cNvSpPr>
          <p:nvPr>
            <p:ph type="ftr" sz="quarter" idx="10"/>
          </p:nvPr>
        </p:nvSpPr>
        <p:spPr/>
        <p:txBody>
          <a:bodyPr/>
          <a:lstStyle/>
          <a:p>
            <a:r>
              <a:rPr lang="nl-NL"/>
              <a:t>Titel van de presentatie</a:t>
            </a:r>
          </a:p>
        </p:txBody>
      </p:sp>
      <p:sp>
        <p:nvSpPr>
          <p:cNvPr id="9" name="Tijdelijke aanduiding voor dianummer 8"/>
          <p:cNvSpPr>
            <a:spLocks noGrp="1"/>
          </p:cNvSpPr>
          <p:nvPr>
            <p:ph type="sldNum" sz="quarter" idx="11"/>
          </p:nvPr>
        </p:nvSpPr>
        <p:spPr/>
        <p:txBody>
          <a:bodyPr/>
          <a:lstStyle/>
          <a:p>
            <a:r>
              <a:rPr lang="nl-NL"/>
              <a:t> </a:t>
            </a:r>
            <a:fld id="{141DC315-004D-734B-91F7-61E542849DC9}" type="datetimeFigureOut">
              <a:rPr lang="nl-NL" smtClean="0"/>
              <a:pPr/>
              <a:t>12-11-2025</a:t>
            </a:fld>
            <a:r>
              <a:rPr lang="nl-NL"/>
              <a:t> | </a:t>
            </a:r>
            <a:fld id="{2DAB09C5-3251-4B47-B002-D03712DC64C3}" type="slidenum">
              <a:rPr lang="nl-NL" smtClean="0"/>
              <a:pPr/>
              <a:t>‹nr.›</a:t>
            </a:fld>
            <a:endParaRPr lang="nl-NL"/>
          </a:p>
        </p:txBody>
      </p:sp>
      <p:sp>
        <p:nvSpPr>
          <p:cNvPr id="4" name="Tijdelijke aanduiding voor tekst 3"/>
          <p:cNvSpPr>
            <a:spLocks noGrp="1"/>
          </p:cNvSpPr>
          <p:nvPr>
            <p:ph type="body" sz="quarter" idx="13"/>
          </p:nvPr>
        </p:nvSpPr>
        <p:spPr>
          <a:xfrm>
            <a:off x="1357304" y="2169434"/>
            <a:ext cx="2815200" cy="2814942"/>
          </a:xfrm>
          <a:prstGeom prst="ellipse">
            <a:avLst/>
          </a:prstGeom>
          <a:ln w="50800">
            <a:solidFill>
              <a:schemeClr val="accent2"/>
            </a:solidFill>
          </a:ln>
        </p:spPr>
        <p:txBody>
          <a:bodyPr lIns="180000" tIns="108000" rIns="180000" bIns="108000" anchor="ctr"/>
          <a:lstStyle>
            <a:lvl1pPr algn="ctr">
              <a:defRPr sz="1800"/>
            </a:lvl1pPr>
            <a:lvl2pPr marL="17463" indent="0" algn="ctr">
              <a:buNone/>
              <a:tabLst/>
              <a:defRPr/>
            </a:lvl2pPr>
            <a:lvl3pPr marL="17463" indent="0" algn="ctr">
              <a:buNone/>
              <a:tabLst/>
              <a:defRPr/>
            </a:lvl3pPr>
            <a:lvl4pPr marL="17463" indent="0" algn="ctr">
              <a:buNone/>
              <a:tabLst/>
              <a:defRPr/>
            </a:lvl4pPr>
            <a:lvl5pPr marL="17463" indent="0" algn="ctr">
              <a:buNone/>
              <a:tabLst/>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Tijdelijke aanduiding voor tekst 3"/>
          <p:cNvSpPr>
            <a:spLocks noGrp="1"/>
          </p:cNvSpPr>
          <p:nvPr>
            <p:ph type="body" sz="quarter" idx="14"/>
          </p:nvPr>
        </p:nvSpPr>
        <p:spPr>
          <a:xfrm>
            <a:off x="4647350" y="2169434"/>
            <a:ext cx="2815200" cy="2814942"/>
          </a:xfrm>
          <a:prstGeom prst="ellipse">
            <a:avLst/>
          </a:prstGeom>
          <a:ln w="50800">
            <a:solidFill>
              <a:schemeClr val="accent2"/>
            </a:solidFill>
          </a:ln>
        </p:spPr>
        <p:txBody>
          <a:bodyPr lIns="180000" tIns="108000" rIns="180000" bIns="108000" anchor="ctr"/>
          <a:lstStyle>
            <a:lvl1pPr algn="ctr">
              <a:defRPr sz="1800"/>
            </a:lvl1pPr>
            <a:lvl2pPr marL="17463" indent="0" algn="ctr">
              <a:buNone/>
              <a:tabLst/>
              <a:defRPr/>
            </a:lvl2pPr>
            <a:lvl3pPr marL="17463" indent="0" algn="ctr">
              <a:buNone/>
              <a:tabLst/>
              <a:defRPr/>
            </a:lvl3pPr>
            <a:lvl4pPr marL="17463" indent="0" algn="ctr">
              <a:buNone/>
              <a:tabLst/>
              <a:defRPr/>
            </a:lvl4pPr>
            <a:lvl5pPr marL="17463" indent="0" algn="ctr">
              <a:buNone/>
              <a:tabLst/>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10" name="Tijdelijke aanduiding voor tekst 3"/>
          <p:cNvSpPr>
            <a:spLocks noGrp="1"/>
          </p:cNvSpPr>
          <p:nvPr>
            <p:ph type="body" sz="quarter" idx="15"/>
          </p:nvPr>
        </p:nvSpPr>
        <p:spPr>
          <a:xfrm>
            <a:off x="7937396" y="2169434"/>
            <a:ext cx="2815200" cy="2814942"/>
          </a:xfrm>
          <a:prstGeom prst="ellipse">
            <a:avLst/>
          </a:prstGeom>
          <a:ln w="50800">
            <a:solidFill>
              <a:schemeClr val="accent2"/>
            </a:solidFill>
          </a:ln>
        </p:spPr>
        <p:txBody>
          <a:bodyPr lIns="180000" tIns="108000" rIns="180000" bIns="108000" anchor="ctr"/>
          <a:lstStyle>
            <a:lvl1pPr algn="ctr">
              <a:defRPr sz="1800"/>
            </a:lvl1pPr>
            <a:lvl2pPr marL="17463" indent="0" algn="ctr">
              <a:buNone/>
              <a:tabLst/>
              <a:defRPr/>
            </a:lvl2pPr>
            <a:lvl3pPr marL="17463" indent="0" algn="ctr">
              <a:buNone/>
              <a:tabLst/>
              <a:defRPr/>
            </a:lvl3pPr>
            <a:lvl4pPr marL="17463" indent="0" algn="ctr">
              <a:buNone/>
              <a:tabLst/>
              <a:defRPr/>
            </a:lvl4pPr>
            <a:lvl5pPr marL="17463" indent="0" algn="ctr">
              <a:buNone/>
              <a:tabLst/>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14" name="Titel 3"/>
          <p:cNvSpPr>
            <a:spLocks noGrp="1"/>
          </p:cNvSpPr>
          <p:nvPr>
            <p:ph type="title"/>
          </p:nvPr>
        </p:nvSpPr>
        <p:spPr>
          <a:xfrm>
            <a:off x="731838" y="711463"/>
            <a:ext cx="5338800" cy="341050"/>
          </a:xfrm>
        </p:spPr>
        <p:txBody>
          <a:bodyPr tIns="36000" bIns="0"/>
          <a:lstStyle>
            <a:lvl1pPr>
              <a:defRPr sz="2200" strike="noStrike" baseline="0"/>
            </a:lvl1pPr>
          </a:lstStyle>
          <a:p>
            <a:r>
              <a:rPr lang="en-GB"/>
              <a:t>Click to edit Master title style</a:t>
            </a:r>
            <a:endParaRPr lang="nl-NL"/>
          </a:p>
        </p:txBody>
      </p:sp>
      <p:sp>
        <p:nvSpPr>
          <p:cNvPr id="15" name="Ondertitel 2"/>
          <p:cNvSpPr>
            <a:spLocks noGrp="1"/>
          </p:cNvSpPr>
          <p:nvPr>
            <p:ph type="subTitle" idx="1" hasCustomPrompt="1"/>
          </p:nvPr>
        </p:nvSpPr>
        <p:spPr>
          <a:xfrm>
            <a:off x="731838" y="1104151"/>
            <a:ext cx="1679370" cy="335852"/>
          </a:xfrm>
          <a:solidFill>
            <a:schemeClr val="accent1"/>
          </a:solidFill>
        </p:spPr>
        <p:txBody>
          <a:bodyPr wrap="none" lIns="0" tIns="36000" bIns="36000" anchor="t" anchorCtr="0">
            <a:spAutoFit/>
          </a:bodyPr>
          <a:lstStyle>
            <a:lvl1pPr marL="96838" indent="0" algn="l">
              <a:buNone/>
              <a:tabLst/>
              <a:defRPr lang="nl-NL" sz="1800" kern="1200" cap="all" baseline="0" dirty="0" smtClean="0">
                <a:solidFill>
                  <a:schemeClr val="bg1"/>
                </a:solidFill>
                <a:latin typeface="Verdana" charset="0"/>
                <a:ea typeface="Verdana" charset="0"/>
                <a:cs typeface="Verdana" charset="0"/>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nl-NL"/>
              <a:t>Ondertitel</a:t>
            </a:r>
          </a:p>
        </p:txBody>
      </p:sp>
    </p:spTree>
    <p:extLst>
      <p:ext uri="{BB962C8B-B14F-4D97-AF65-F5344CB8AC3E}">
        <p14:creationId xmlns:p14="http://schemas.microsoft.com/office/powerpoint/2010/main" val="24278849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scherm zonder foto - grijze ondertitel">
    <p:bg>
      <p:bgPr>
        <a:gradFill>
          <a:gsLst>
            <a:gs pos="0">
              <a:schemeClr val="bg1">
                <a:tint val="93000"/>
                <a:satMod val="150000"/>
                <a:shade val="98000"/>
                <a:lumMod val="102000"/>
              </a:schemeClr>
            </a:gs>
            <a:gs pos="79000">
              <a:schemeClr val="bg1">
                <a:tint val="98000"/>
                <a:satMod val="130000"/>
                <a:shade val="90000"/>
                <a:lumMod val="12000"/>
                <a:lumOff val="88000"/>
              </a:schemeClr>
            </a:gs>
            <a:gs pos="92000">
              <a:schemeClr val="bg1">
                <a:lumMod val="93000"/>
              </a:schemeClr>
            </a:gs>
          </a:gsLst>
          <a:lin ang="5400000" scaled="0"/>
        </a:gradFill>
        <a:effectLst/>
      </p:bgPr>
    </p:bg>
    <p:spTree>
      <p:nvGrpSpPr>
        <p:cNvPr id="1" name=""/>
        <p:cNvGrpSpPr/>
        <p:nvPr/>
      </p:nvGrpSpPr>
      <p:grpSpPr>
        <a:xfrm>
          <a:off x="0" y="0"/>
          <a:ext cx="0" cy="0"/>
          <a:chOff x="0" y="0"/>
          <a:chExt cx="0" cy="0"/>
        </a:xfrm>
      </p:grpSpPr>
      <p:sp>
        <p:nvSpPr>
          <p:cNvPr id="3" name="Ondertitel 2"/>
          <p:cNvSpPr>
            <a:spLocks noGrp="1"/>
          </p:cNvSpPr>
          <p:nvPr>
            <p:ph type="subTitle" idx="1" hasCustomPrompt="1"/>
          </p:nvPr>
        </p:nvSpPr>
        <p:spPr>
          <a:xfrm>
            <a:off x="731838" y="2532948"/>
            <a:ext cx="4310091" cy="335852"/>
          </a:xfrm>
          <a:solidFill>
            <a:schemeClr val="bg1">
              <a:lumMod val="85000"/>
            </a:schemeClr>
          </a:solidFill>
        </p:spPr>
        <p:txBody>
          <a:bodyPr wrap="none" lIns="0" tIns="36000" bIns="36000" anchor="t" anchorCtr="0">
            <a:spAutoFit/>
          </a:bodyPr>
          <a:lstStyle>
            <a:lvl1pPr marL="96838" indent="0" algn="l">
              <a:buNone/>
              <a:tabLst/>
              <a:defRPr lang="nl-NL" sz="1800" kern="1200" cap="all" baseline="0" dirty="0" smtClean="0">
                <a:solidFill>
                  <a:schemeClr val="tx1"/>
                </a:solidFill>
                <a:latin typeface="Verdana" charset="0"/>
                <a:ea typeface="Verdana" charset="0"/>
                <a:cs typeface="Verdana" charset="0"/>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nl-NL"/>
              <a:t>Ondertitel van de presentatie</a:t>
            </a:r>
          </a:p>
        </p:txBody>
      </p:sp>
      <p:sp>
        <p:nvSpPr>
          <p:cNvPr id="6" name="Tijdelijke aanduiding voor tekst 5"/>
          <p:cNvSpPr>
            <a:spLocks noGrp="1"/>
          </p:cNvSpPr>
          <p:nvPr>
            <p:ph type="body" sz="quarter" idx="13" hasCustomPrompt="1"/>
          </p:nvPr>
        </p:nvSpPr>
        <p:spPr>
          <a:xfrm>
            <a:off x="731838" y="3592297"/>
            <a:ext cx="4137025" cy="374221"/>
          </a:xfrm>
        </p:spPr>
        <p:txBody>
          <a:bodyPr/>
          <a:lstStyle/>
          <a:p>
            <a:pPr lvl="0"/>
            <a:r>
              <a:rPr lang="nl-NL"/>
              <a:t>Naam van de spreker</a:t>
            </a:r>
          </a:p>
        </p:txBody>
      </p:sp>
      <p:sp>
        <p:nvSpPr>
          <p:cNvPr id="8" name="Titel 3"/>
          <p:cNvSpPr>
            <a:spLocks noGrp="1"/>
          </p:cNvSpPr>
          <p:nvPr>
            <p:ph type="title" hasCustomPrompt="1"/>
          </p:nvPr>
        </p:nvSpPr>
        <p:spPr>
          <a:xfrm>
            <a:off x="731838" y="2057160"/>
            <a:ext cx="5396074" cy="424150"/>
          </a:xfrm>
        </p:spPr>
        <p:txBody>
          <a:bodyPr tIns="36000" bIns="0"/>
          <a:lstStyle>
            <a:lvl1pPr>
              <a:defRPr sz="2800" strike="noStrike" baseline="0"/>
            </a:lvl1pPr>
          </a:lstStyle>
          <a:p>
            <a:r>
              <a:rPr lang="nl-NL"/>
              <a:t>titel van de presentatie</a:t>
            </a:r>
          </a:p>
        </p:txBody>
      </p:sp>
      <p:sp>
        <p:nvSpPr>
          <p:cNvPr id="13" name="Vrije vorm 12"/>
          <p:cNvSpPr/>
          <p:nvPr userDrawn="1"/>
        </p:nvSpPr>
        <p:spPr>
          <a:xfrm>
            <a:off x="11869296" y="698404"/>
            <a:ext cx="322704" cy="828480"/>
          </a:xfrm>
          <a:custGeom>
            <a:avLst/>
            <a:gdLst>
              <a:gd name="connsiteX0" fmla="*/ 0 w 1960775"/>
              <a:gd name="connsiteY0" fmla="*/ 0 h 5033913"/>
              <a:gd name="connsiteX1" fmla="*/ 0 w 1960775"/>
              <a:gd name="connsiteY1" fmla="*/ 0 h 5033913"/>
              <a:gd name="connsiteX2" fmla="*/ 1960775 w 1960775"/>
              <a:gd name="connsiteY2" fmla="*/ 0 h 5033913"/>
              <a:gd name="connsiteX3" fmla="*/ 1960775 w 1960775"/>
              <a:gd name="connsiteY3" fmla="*/ 5033913 h 5033913"/>
              <a:gd name="connsiteX4" fmla="*/ 0 w 1960775"/>
              <a:gd name="connsiteY4" fmla="*/ 0 h 50339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60775" h="5033913">
                <a:moveTo>
                  <a:pt x="0" y="0"/>
                </a:moveTo>
                <a:lnTo>
                  <a:pt x="0" y="0"/>
                </a:lnTo>
                <a:lnTo>
                  <a:pt x="1960775" y="0"/>
                </a:lnTo>
                <a:lnTo>
                  <a:pt x="1960775" y="5033913"/>
                </a:lnTo>
                <a:lnTo>
                  <a:pt x="0" y="0"/>
                </a:lnTo>
                <a:close/>
              </a:path>
            </a:pathLst>
          </a:cu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Quote - blauw">
    <p:spTree>
      <p:nvGrpSpPr>
        <p:cNvPr id="1" name=""/>
        <p:cNvGrpSpPr/>
        <p:nvPr/>
      </p:nvGrpSpPr>
      <p:grpSpPr>
        <a:xfrm>
          <a:off x="0" y="0"/>
          <a:ext cx="0" cy="0"/>
          <a:chOff x="0" y="0"/>
          <a:chExt cx="0" cy="0"/>
        </a:xfrm>
      </p:grpSpPr>
      <p:sp>
        <p:nvSpPr>
          <p:cNvPr id="3" name="Tijdelijke aanduiding voor voettekst 2"/>
          <p:cNvSpPr>
            <a:spLocks noGrp="1"/>
          </p:cNvSpPr>
          <p:nvPr>
            <p:ph type="ftr" sz="quarter" idx="11"/>
          </p:nvPr>
        </p:nvSpPr>
        <p:spPr/>
        <p:txBody>
          <a:bodyPr/>
          <a:lstStyle/>
          <a:p>
            <a:r>
              <a:rPr lang="nl-NL"/>
              <a:t>Titel van de presentatie</a:t>
            </a:r>
          </a:p>
        </p:txBody>
      </p:sp>
      <p:sp>
        <p:nvSpPr>
          <p:cNvPr id="4" name="Tijdelijke aanduiding voor dianummer 3"/>
          <p:cNvSpPr>
            <a:spLocks noGrp="1"/>
          </p:cNvSpPr>
          <p:nvPr>
            <p:ph type="sldNum" sz="quarter" idx="12"/>
          </p:nvPr>
        </p:nvSpPr>
        <p:spPr/>
        <p:txBody>
          <a:bodyPr/>
          <a:lstStyle/>
          <a:p>
            <a:r>
              <a:rPr lang="nl-NL"/>
              <a:t> </a:t>
            </a:r>
            <a:fld id="{141DC315-004D-734B-91F7-61E542849DC9}" type="datetimeFigureOut">
              <a:rPr lang="nl-NL" smtClean="0"/>
              <a:pPr/>
              <a:t>12-11-2025</a:t>
            </a:fld>
            <a:r>
              <a:rPr lang="nl-NL"/>
              <a:t> | </a:t>
            </a:r>
            <a:fld id="{2DAB09C5-3251-4B47-B002-D03712DC64C3}" type="slidenum">
              <a:rPr lang="nl-NL" smtClean="0"/>
              <a:pPr/>
              <a:t>‹nr.›</a:t>
            </a:fld>
            <a:endParaRPr lang="nl-NL"/>
          </a:p>
        </p:txBody>
      </p:sp>
      <p:sp>
        <p:nvSpPr>
          <p:cNvPr id="6" name="Text Placeholder 5"/>
          <p:cNvSpPr>
            <a:spLocks noGrp="1"/>
          </p:cNvSpPr>
          <p:nvPr>
            <p:ph type="body" sz="quarter" idx="13" hasCustomPrompt="1"/>
          </p:nvPr>
        </p:nvSpPr>
        <p:spPr>
          <a:xfrm>
            <a:off x="4019909" y="2549842"/>
            <a:ext cx="4152182" cy="1722688"/>
          </a:xfrm>
          <a:prstGeom prst="wedgeRectCallout">
            <a:avLst>
              <a:gd name="adj1" fmla="val -33309"/>
              <a:gd name="adj2" fmla="val 66900"/>
            </a:avLst>
          </a:prstGeom>
          <a:solidFill>
            <a:schemeClr val="accent1"/>
          </a:solidFill>
          <a:ln>
            <a:noFill/>
          </a:ln>
        </p:spPr>
        <p:txBody>
          <a:bodyPr wrap="square" lIns="360000" tIns="360000" rIns="324000" bIns="360000" anchor="ctr">
            <a:spAutoFit/>
          </a:bodyPr>
          <a:lstStyle>
            <a:lvl1pPr algn="l">
              <a:defRPr sz="2000">
                <a:solidFill>
                  <a:schemeClr val="bg1"/>
                </a:solidFill>
              </a:defRPr>
            </a:lvl1pPr>
            <a:lvl2pPr algn="l">
              <a:defRPr sz="1800">
                <a:solidFill>
                  <a:schemeClr val="bg1"/>
                </a:solidFill>
              </a:defRPr>
            </a:lvl2pPr>
            <a:lvl3pPr>
              <a:defRPr sz="1600"/>
            </a:lvl3pPr>
            <a:lvl4pPr>
              <a:defRPr sz="1600"/>
            </a:lvl4pPr>
            <a:lvl5pPr>
              <a:defRPr sz="1600"/>
            </a:lvl5pPr>
          </a:lstStyle>
          <a:p>
            <a:pPr lvl="0"/>
            <a:r>
              <a:rPr lang="nl-BE"/>
              <a:t>Click to edit Master text styles</a:t>
            </a:r>
          </a:p>
          <a:p>
            <a:pPr lvl="1"/>
            <a:r>
              <a:rPr lang="nl-BE"/>
              <a:t>Second level</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Quote - oranje">
    <p:spTree>
      <p:nvGrpSpPr>
        <p:cNvPr id="1" name=""/>
        <p:cNvGrpSpPr/>
        <p:nvPr/>
      </p:nvGrpSpPr>
      <p:grpSpPr>
        <a:xfrm>
          <a:off x="0" y="0"/>
          <a:ext cx="0" cy="0"/>
          <a:chOff x="0" y="0"/>
          <a:chExt cx="0" cy="0"/>
        </a:xfrm>
      </p:grpSpPr>
      <p:sp>
        <p:nvSpPr>
          <p:cNvPr id="3" name="Tijdelijke aanduiding voor voettekst 2"/>
          <p:cNvSpPr>
            <a:spLocks noGrp="1"/>
          </p:cNvSpPr>
          <p:nvPr>
            <p:ph type="ftr" sz="quarter" idx="11"/>
          </p:nvPr>
        </p:nvSpPr>
        <p:spPr/>
        <p:txBody>
          <a:bodyPr/>
          <a:lstStyle/>
          <a:p>
            <a:r>
              <a:rPr lang="nl-NL"/>
              <a:t>Titel van de presentatie</a:t>
            </a:r>
          </a:p>
        </p:txBody>
      </p:sp>
      <p:sp>
        <p:nvSpPr>
          <p:cNvPr id="4" name="Tijdelijke aanduiding voor dianummer 3"/>
          <p:cNvSpPr>
            <a:spLocks noGrp="1"/>
          </p:cNvSpPr>
          <p:nvPr>
            <p:ph type="sldNum" sz="quarter" idx="12"/>
          </p:nvPr>
        </p:nvSpPr>
        <p:spPr/>
        <p:txBody>
          <a:bodyPr/>
          <a:lstStyle/>
          <a:p>
            <a:r>
              <a:rPr lang="nl-NL"/>
              <a:t> </a:t>
            </a:r>
            <a:fld id="{141DC315-004D-734B-91F7-61E542849DC9}" type="datetimeFigureOut">
              <a:rPr lang="nl-NL" smtClean="0"/>
              <a:pPr/>
              <a:t>12-11-2025</a:t>
            </a:fld>
            <a:r>
              <a:rPr lang="nl-NL"/>
              <a:t> | </a:t>
            </a:r>
            <a:fld id="{2DAB09C5-3251-4B47-B002-D03712DC64C3}" type="slidenum">
              <a:rPr lang="nl-NL" smtClean="0"/>
              <a:pPr/>
              <a:t>‹nr.›</a:t>
            </a:fld>
            <a:endParaRPr lang="nl-NL"/>
          </a:p>
        </p:txBody>
      </p:sp>
      <p:sp>
        <p:nvSpPr>
          <p:cNvPr id="5" name="Text Placeholder 5"/>
          <p:cNvSpPr>
            <a:spLocks noGrp="1"/>
          </p:cNvSpPr>
          <p:nvPr>
            <p:ph type="body" sz="quarter" idx="13" hasCustomPrompt="1"/>
          </p:nvPr>
        </p:nvSpPr>
        <p:spPr>
          <a:xfrm>
            <a:off x="4019909" y="2549842"/>
            <a:ext cx="4152182" cy="1722688"/>
          </a:xfrm>
          <a:prstGeom prst="wedgeRectCallout">
            <a:avLst>
              <a:gd name="adj1" fmla="val -33309"/>
              <a:gd name="adj2" fmla="val 66900"/>
            </a:avLst>
          </a:prstGeom>
          <a:noFill/>
          <a:ln w="44450">
            <a:solidFill>
              <a:schemeClr val="accent2"/>
            </a:solidFill>
            <a:miter lim="800000"/>
          </a:ln>
        </p:spPr>
        <p:txBody>
          <a:bodyPr wrap="square" lIns="360000" tIns="360000" rIns="324000" bIns="360000" anchor="ctr">
            <a:spAutoFit/>
          </a:bodyPr>
          <a:lstStyle>
            <a:lvl1pPr algn="l">
              <a:defRPr sz="2000">
                <a:solidFill>
                  <a:srgbClr val="0033A0"/>
                </a:solidFill>
              </a:defRPr>
            </a:lvl1pPr>
            <a:lvl2pPr algn="l">
              <a:defRPr sz="1800">
                <a:solidFill>
                  <a:srgbClr val="0033A0"/>
                </a:solidFill>
              </a:defRPr>
            </a:lvl2pPr>
            <a:lvl3pPr>
              <a:defRPr sz="1600"/>
            </a:lvl3pPr>
            <a:lvl4pPr>
              <a:defRPr sz="1600"/>
            </a:lvl4pPr>
            <a:lvl5pPr>
              <a:defRPr sz="1600"/>
            </a:lvl5pPr>
          </a:lstStyle>
          <a:p>
            <a:pPr lvl="0"/>
            <a:r>
              <a:rPr lang="nl-BE"/>
              <a:t>Click to edit Master text styles</a:t>
            </a:r>
          </a:p>
          <a:p>
            <a:pPr lvl="1"/>
            <a:r>
              <a:rPr lang="nl-BE"/>
              <a:t>Second level</a:t>
            </a: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ekst met oranje lijn - links">
    <p:spTree>
      <p:nvGrpSpPr>
        <p:cNvPr id="1" name=""/>
        <p:cNvGrpSpPr/>
        <p:nvPr/>
      </p:nvGrpSpPr>
      <p:grpSpPr>
        <a:xfrm>
          <a:off x="0" y="0"/>
          <a:ext cx="0" cy="0"/>
          <a:chOff x="0" y="0"/>
          <a:chExt cx="0" cy="0"/>
        </a:xfrm>
      </p:grpSpPr>
      <p:sp>
        <p:nvSpPr>
          <p:cNvPr id="3" name="Tijdelijke aanduiding voor voettekst 2"/>
          <p:cNvSpPr>
            <a:spLocks noGrp="1"/>
          </p:cNvSpPr>
          <p:nvPr>
            <p:ph type="ftr" sz="quarter" idx="11"/>
          </p:nvPr>
        </p:nvSpPr>
        <p:spPr/>
        <p:txBody>
          <a:bodyPr/>
          <a:lstStyle/>
          <a:p>
            <a:r>
              <a:rPr lang="nl-NL"/>
              <a:t>Titel van de presentatie</a:t>
            </a:r>
          </a:p>
        </p:txBody>
      </p:sp>
      <p:sp>
        <p:nvSpPr>
          <p:cNvPr id="4" name="Tijdelijke aanduiding voor dianummer 3"/>
          <p:cNvSpPr>
            <a:spLocks noGrp="1"/>
          </p:cNvSpPr>
          <p:nvPr>
            <p:ph type="sldNum" sz="quarter" idx="12"/>
          </p:nvPr>
        </p:nvSpPr>
        <p:spPr/>
        <p:txBody>
          <a:bodyPr/>
          <a:lstStyle/>
          <a:p>
            <a:r>
              <a:rPr lang="nl-NL"/>
              <a:t> </a:t>
            </a:r>
            <a:fld id="{141DC315-004D-734B-91F7-61E542849DC9}" type="datetimeFigureOut">
              <a:rPr lang="nl-NL" smtClean="0"/>
              <a:pPr/>
              <a:t>12-11-2025</a:t>
            </a:fld>
            <a:r>
              <a:rPr lang="nl-NL"/>
              <a:t> | </a:t>
            </a:r>
            <a:fld id="{2DAB09C5-3251-4B47-B002-D03712DC64C3}" type="slidenum">
              <a:rPr lang="nl-NL" smtClean="0"/>
              <a:pPr/>
              <a:t>‹nr.›</a:t>
            </a:fld>
            <a:endParaRPr lang="nl-NL"/>
          </a:p>
        </p:txBody>
      </p:sp>
      <p:sp>
        <p:nvSpPr>
          <p:cNvPr id="6" name="Vrije vorm 5"/>
          <p:cNvSpPr/>
          <p:nvPr userDrawn="1"/>
        </p:nvSpPr>
        <p:spPr>
          <a:xfrm>
            <a:off x="3647728" y="1798366"/>
            <a:ext cx="291903" cy="2808312"/>
          </a:xfrm>
          <a:custGeom>
            <a:avLst/>
            <a:gdLst>
              <a:gd name="connsiteX0" fmla="*/ 177800 w 184150"/>
              <a:gd name="connsiteY0" fmla="*/ 0 h 1771650"/>
              <a:gd name="connsiteX1" fmla="*/ 177800 w 184150"/>
              <a:gd name="connsiteY1" fmla="*/ 454025 h 1771650"/>
              <a:gd name="connsiteX2" fmla="*/ 0 w 184150"/>
              <a:gd name="connsiteY2" fmla="*/ 454025 h 1771650"/>
              <a:gd name="connsiteX3" fmla="*/ 184150 w 184150"/>
              <a:gd name="connsiteY3" fmla="*/ 898525 h 1771650"/>
              <a:gd name="connsiteX4" fmla="*/ 184150 w 184150"/>
              <a:gd name="connsiteY4" fmla="*/ 1771650 h 1771650"/>
              <a:gd name="connsiteX0" fmla="*/ 177800 w 189210"/>
              <a:gd name="connsiteY0" fmla="*/ 0 h 1771650"/>
              <a:gd name="connsiteX1" fmla="*/ 177800 w 189210"/>
              <a:gd name="connsiteY1" fmla="*/ 454025 h 1771650"/>
              <a:gd name="connsiteX2" fmla="*/ 0 w 189210"/>
              <a:gd name="connsiteY2" fmla="*/ 454025 h 1771650"/>
              <a:gd name="connsiteX3" fmla="*/ 189210 w 189210"/>
              <a:gd name="connsiteY3" fmla="*/ 898525 h 1771650"/>
              <a:gd name="connsiteX4" fmla="*/ 184150 w 189210"/>
              <a:gd name="connsiteY4" fmla="*/ 1771650 h 1771650"/>
              <a:gd name="connsiteX0" fmla="*/ 177800 w 191740"/>
              <a:gd name="connsiteY0" fmla="*/ 0 h 1771650"/>
              <a:gd name="connsiteX1" fmla="*/ 177800 w 191740"/>
              <a:gd name="connsiteY1" fmla="*/ 454025 h 1771650"/>
              <a:gd name="connsiteX2" fmla="*/ 0 w 191740"/>
              <a:gd name="connsiteY2" fmla="*/ 454025 h 1771650"/>
              <a:gd name="connsiteX3" fmla="*/ 191740 w 191740"/>
              <a:gd name="connsiteY3" fmla="*/ 802382 h 1771650"/>
              <a:gd name="connsiteX4" fmla="*/ 184150 w 191740"/>
              <a:gd name="connsiteY4" fmla="*/ 1771650 h 1771650"/>
              <a:gd name="connsiteX0" fmla="*/ 177800 w 186680"/>
              <a:gd name="connsiteY0" fmla="*/ 0 h 1771650"/>
              <a:gd name="connsiteX1" fmla="*/ 177800 w 186680"/>
              <a:gd name="connsiteY1" fmla="*/ 454025 h 1771650"/>
              <a:gd name="connsiteX2" fmla="*/ 0 w 186680"/>
              <a:gd name="connsiteY2" fmla="*/ 454025 h 1771650"/>
              <a:gd name="connsiteX3" fmla="*/ 186680 w 186680"/>
              <a:gd name="connsiteY3" fmla="*/ 802382 h 1771650"/>
              <a:gd name="connsiteX4" fmla="*/ 184150 w 186680"/>
              <a:gd name="connsiteY4" fmla="*/ 1771650 h 1771650"/>
              <a:gd name="connsiteX0" fmla="*/ 177800 w 184150"/>
              <a:gd name="connsiteY0" fmla="*/ 0 h 1771650"/>
              <a:gd name="connsiteX1" fmla="*/ 177800 w 184150"/>
              <a:gd name="connsiteY1" fmla="*/ 454025 h 1771650"/>
              <a:gd name="connsiteX2" fmla="*/ 0 w 184150"/>
              <a:gd name="connsiteY2" fmla="*/ 454025 h 1771650"/>
              <a:gd name="connsiteX3" fmla="*/ 184150 w 184150"/>
              <a:gd name="connsiteY3" fmla="*/ 804912 h 1771650"/>
              <a:gd name="connsiteX4" fmla="*/ 184150 w 184150"/>
              <a:gd name="connsiteY4" fmla="*/ 1771650 h 1771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4150" h="1771650">
                <a:moveTo>
                  <a:pt x="177800" y="0"/>
                </a:moveTo>
                <a:lnTo>
                  <a:pt x="177800" y="454025"/>
                </a:lnTo>
                <a:lnTo>
                  <a:pt x="0" y="454025"/>
                </a:lnTo>
                <a:lnTo>
                  <a:pt x="184150" y="804912"/>
                </a:lnTo>
                <a:lnTo>
                  <a:pt x="184150" y="1771650"/>
                </a:lnTo>
              </a:path>
            </a:pathLst>
          </a:custGeom>
          <a:noFill/>
          <a:ln w="508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a:t>  </a:t>
            </a:r>
          </a:p>
        </p:txBody>
      </p:sp>
      <p:sp>
        <p:nvSpPr>
          <p:cNvPr id="7" name="Tijdelijke aanduiding voor tekst 6"/>
          <p:cNvSpPr>
            <a:spLocks noGrp="1"/>
          </p:cNvSpPr>
          <p:nvPr>
            <p:ph type="body" sz="quarter" idx="13" hasCustomPrompt="1"/>
          </p:nvPr>
        </p:nvSpPr>
        <p:spPr>
          <a:xfrm>
            <a:off x="4375150" y="1865034"/>
            <a:ext cx="4446588" cy="2670175"/>
          </a:xfrm>
        </p:spPr>
        <p:txBody>
          <a:bodyPr anchor="ctr"/>
          <a:lstStyle>
            <a:lvl1pPr algn="just">
              <a:defRPr cap="all" baseline="0"/>
            </a:lvl1pPr>
          </a:lstStyle>
          <a:p>
            <a:pPr lvl="0"/>
            <a:r>
              <a:rPr lang="nl-NL"/>
              <a:t>“Klik om de tekststijl van het model te bewerken”</a:t>
            </a: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ekst met blauwe lijn - onder">
    <p:spTree>
      <p:nvGrpSpPr>
        <p:cNvPr id="1" name=""/>
        <p:cNvGrpSpPr/>
        <p:nvPr/>
      </p:nvGrpSpPr>
      <p:grpSpPr>
        <a:xfrm>
          <a:off x="0" y="0"/>
          <a:ext cx="0" cy="0"/>
          <a:chOff x="0" y="0"/>
          <a:chExt cx="0" cy="0"/>
        </a:xfrm>
      </p:grpSpPr>
      <p:sp>
        <p:nvSpPr>
          <p:cNvPr id="3" name="Tijdelijke aanduiding voor voettekst 2"/>
          <p:cNvSpPr>
            <a:spLocks noGrp="1"/>
          </p:cNvSpPr>
          <p:nvPr>
            <p:ph type="ftr" sz="quarter" idx="11"/>
          </p:nvPr>
        </p:nvSpPr>
        <p:spPr/>
        <p:txBody>
          <a:bodyPr/>
          <a:lstStyle/>
          <a:p>
            <a:r>
              <a:rPr lang="nl-NL"/>
              <a:t>Titel van de presentatie</a:t>
            </a:r>
          </a:p>
        </p:txBody>
      </p:sp>
      <p:sp>
        <p:nvSpPr>
          <p:cNvPr id="4" name="Tijdelijke aanduiding voor dianummer 3"/>
          <p:cNvSpPr>
            <a:spLocks noGrp="1"/>
          </p:cNvSpPr>
          <p:nvPr>
            <p:ph type="sldNum" sz="quarter" idx="12"/>
          </p:nvPr>
        </p:nvSpPr>
        <p:spPr/>
        <p:txBody>
          <a:bodyPr/>
          <a:lstStyle/>
          <a:p>
            <a:r>
              <a:rPr lang="nl-NL"/>
              <a:t> </a:t>
            </a:r>
            <a:fld id="{141DC315-004D-734B-91F7-61E542849DC9}" type="datetimeFigureOut">
              <a:rPr lang="nl-NL" smtClean="0"/>
              <a:pPr/>
              <a:t>12-11-2025</a:t>
            </a:fld>
            <a:r>
              <a:rPr lang="nl-NL"/>
              <a:t> | </a:t>
            </a:r>
            <a:fld id="{2DAB09C5-3251-4B47-B002-D03712DC64C3}" type="slidenum">
              <a:rPr lang="nl-NL" smtClean="0"/>
              <a:pPr/>
              <a:t>‹nr.›</a:t>
            </a:fld>
            <a:endParaRPr lang="nl-NL"/>
          </a:p>
        </p:txBody>
      </p:sp>
      <p:sp>
        <p:nvSpPr>
          <p:cNvPr id="7" name="Tijdelijke aanduiding voor tekst 6"/>
          <p:cNvSpPr>
            <a:spLocks noGrp="1"/>
          </p:cNvSpPr>
          <p:nvPr>
            <p:ph type="body" sz="quarter" idx="13" hasCustomPrompt="1"/>
          </p:nvPr>
        </p:nvSpPr>
        <p:spPr>
          <a:xfrm>
            <a:off x="3631829" y="1460304"/>
            <a:ext cx="5657897" cy="2670175"/>
          </a:xfrm>
        </p:spPr>
        <p:txBody>
          <a:bodyPr anchor="b"/>
          <a:lstStyle>
            <a:lvl1pPr algn="just">
              <a:defRPr cap="all" baseline="0"/>
            </a:lvl1pPr>
          </a:lstStyle>
          <a:p>
            <a:pPr lvl="0"/>
            <a:r>
              <a:rPr lang="nl-NL"/>
              <a:t>“Klik om de tekststijl van het model te bewerken”</a:t>
            </a:r>
          </a:p>
        </p:txBody>
      </p:sp>
      <p:sp>
        <p:nvSpPr>
          <p:cNvPr id="10" name="Vrije vorm 9"/>
          <p:cNvSpPr/>
          <p:nvPr/>
        </p:nvSpPr>
        <p:spPr>
          <a:xfrm>
            <a:off x="3691789" y="4419180"/>
            <a:ext cx="5567957" cy="193637"/>
          </a:xfrm>
          <a:custGeom>
            <a:avLst/>
            <a:gdLst>
              <a:gd name="connsiteX0" fmla="*/ 0 w 4905487"/>
              <a:gd name="connsiteY0" fmla="*/ 0 h 193637"/>
              <a:gd name="connsiteX1" fmla="*/ 419548 w 4905487"/>
              <a:gd name="connsiteY1" fmla="*/ 0 h 193637"/>
              <a:gd name="connsiteX2" fmla="*/ 419548 w 4905487"/>
              <a:gd name="connsiteY2" fmla="*/ 193637 h 193637"/>
              <a:gd name="connsiteX3" fmla="*/ 910814 w 4905487"/>
              <a:gd name="connsiteY3" fmla="*/ 3585 h 193637"/>
              <a:gd name="connsiteX4" fmla="*/ 4905487 w 4905487"/>
              <a:gd name="connsiteY4" fmla="*/ 3585 h 1936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05487" h="193637">
                <a:moveTo>
                  <a:pt x="0" y="0"/>
                </a:moveTo>
                <a:lnTo>
                  <a:pt x="419548" y="0"/>
                </a:lnTo>
                <a:lnTo>
                  <a:pt x="419548" y="193637"/>
                </a:lnTo>
                <a:lnTo>
                  <a:pt x="910814" y="3585"/>
                </a:lnTo>
                <a:lnTo>
                  <a:pt x="4905487" y="3585"/>
                </a:lnTo>
              </a:path>
            </a:pathLst>
          </a:custGeom>
          <a:noFill/>
          <a:ln w="508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Grote tekst met patroon">
    <p:spTree>
      <p:nvGrpSpPr>
        <p:cNvPr id="1" name=""/>
        <p:cNvGrpSpPr/>
        <p:nvPr/>
      </p:nvGrpSpPr>
      <p:grpSpPr>
        <a:xfrm>
          <a:off x="0" y="0"/>
          <a:ext cx="0" cy="0"/>
          <a:chOff x="0" y="0"/>
          <a:chExt cx="0" cy="0"/>
        </a:xfrm>
      </p:grpSpPr>
      <p:sp>
        <p:nvSpPr>
          <p:cNvPr id="3" name="Tijdelijke aanduiding voor voettekst 2"/>
          <p:cNvSpPr>
            <a:spLocks noGrp="1"/>
          </p:cNvSpPr>
          <p:nvPr>
            <p:ph type="ftr" sz="quarter" idx="11"/>
          </p:nvPr>
        </p:nvSpPr>
        <p:spPr/>
        <p:txBody>
          <a:bodyPr/>
          <a:lstStyle/>
          <a:p>
            <a:r>
              <a:rPr lang="nl-NL"/>
              <a:t>Titel van de presentatie</a:t>
            </a:r>
          </a:p>
        </p:txBody>
      </p:sp>
      <p:sp>
        <p:nvSpPr>
          <p:cNvPr id="4" name="Tijdelijke aanduiding voor dianummer 3"/>
          <p:cNvSpPr>
            <a:spLocks noGrp="1"/>
          </p:cNvSpPr>
          <p:nvPr>
            <p:ph type="sldNum" sz="quarter" idx="12"/>
          </p:nvPr>
        </p:nvSpPr>
        <p:spPr/>
        <p:txBody>
          <a:bodyPr/>
          <a:lstStyle/>
          <a:p>
            <a:r>
              <a:rPr lang="nl-NL"/>
              <a:t> </a:t>
            </a:r>
            <a:fld id="{141DC315-004D-734B-91F7-61E542849DC9}" type="datetimeFigureOut">
              <a:rPr lang="nl-NL" smtClean="0"/>
              <a:pPr/>
              <a:t>12-11-2025</a:t>
            </a:fld>
            <a:r>
              <a:rPr lang="nl-NL"/>
              <a:t> | </a:t>
            </a:r>
            <a:fld id="{2DAB09C5-3251-4B47-B002-D03712DC64C3}" type="slidenum">
              <a:rPr lang="nl-NL" smtClean="0"/>
              <a:pPr/>
              <a:t>‹nr.›</a:t>
            </a:fld>
            <a:endParaRPr lang="nl-NL"/>
          </a:p>
        </p:txBody>
      </p:sp>
      <p:sp>
        <p:nvSpPr>
          <p:cNvPr id="34" name="Tijdelijke aanduiding voor tekst 33"/>
          <p:cNvSpPr>
            <a:spLocks noGrp="1"/>
          </p:cNvSpPr>
          <p:nvPr>
            <p:ph type="body" sz="quarter" idx="13"/>
          </p:nvPr>
        </p:nvSpPr>
        <p:spPr>
          <a:xfrm>
            <a:off x="1184795" y="475669"/>
            <a:ext cx="4226654" cy="5070692"/>
          </a:xfrm>
        </p:spPr>
        <p:txBody>
          <a:bodyPr>
            <a:noAutofit/>
          </a:bodyPr>
          <a:lstStyle>
            <a:lvl1pPr>
              <a:lnSpc>
                <a:spcPct val="70000"/>
              </a:lnSpc>
              <a:defRPr sz="9000" b="1" i="0" cap="all" baseline="0">
                <a:solidFill>
                  <a:schemeClr val="accent2"/>
                </a:solidFill>
              </a:defRPr>
            </a:lvl1pPr>
          </a:lstStyle>
          <a:p>
            <a:pPr lvl="0"/>
            <a:r>
              <a:rPr lang="en-GB"/>
              <a:t>Click to edit Master text styles</a:t>
            </a:r>
          </a:p>
        </p:txBody>
      </p:sp>
      <p:sp>
        <p:nvSpPr>
          <p:cNvPr id="91" name="Text Placeholder 4"/>
          <p:cNvSpPr>
            <a:spLocks noGrp="1"/>
          </p:cNvSpPr>
          <p:nvPr>
            <p:ph type="body" sz="quarter" idx="14" hasCustomPrompt="1"/>
          </p:nvPr>
        </p:nvSpPr>
        <p:spPr>
          <a:xfrm>
            <a:off x="8705382" y="259570"/>
            <a:ext cx="458788" cy="1149350"/>
          </a:xfrm>
          <a:custGeom>
            <a:avLst/>
            <a:gdLst>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1149350 h 1149350"/>
              <a:gd name="connsiteX4" fmla="*/ 0 w 458788"/>
              <a:gd name="connsiteY4" fmla="*/ 0 h 1149350"/>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0 h 1149350"/>
            </a:gdLst>
            <a:ahLst/>
            <a:cxnLst>
              <a:cxn ang="0">
                <a:pos x="connsiteX0" y="connsiteY0"/>
              </a:cxn>
              <a:cxn ang="0">
                <a:pos x="connsiteX1" y="connsiteY1"/>
              </a:cxn>
              <a:cxn ang="0">
                <a:pos x="connsiteX2" y="connsiteY2"/>
              </a:cxn>
              <a:cxn ang="0">
                <a:pos x="connsiteX3" y="connsiteY3"/>
              </a:cxn>
            </a:cxnLst>
            <a:rect l="l" t="t" r="r" b="b"/>
            <a:pathLst>
              <a:path w="458788" h="1149350">
                <a:moveTo>
                  <a:pt x="0" y="0"/>
                </a:moveTo>
                <a:lnTo>
                  <a:pt x="458788" y="0"/>
                </a:lnTo>
                <a:lnTo>
                  <a:pt x="458788" y="1149350"/>
                </a:lnTo>
                <a:lnTo>
                  <a:pt x="0" y="0"/>
                </a:lnTo>
                <a:close/>
              </a:path>
            </a:pathLst>
          </a:custGeom>
          <a:solidFill>
            <a:schemeClr val="accent1"/>
          </a:solidFill>
        </p:spPr>
        <p:txBody>
          <a:bodyPr/>
          <a:lstStyle>
            <a:lvl1pPr>
              <a:defRPr baseline="0"/>
            </a:lvl1pPr>
          </a:lstStyle>
          <a:p>
            <a:pPr lvl="0"/>
            <a:r>
              <a:rPr lang="nl-BE"/>
              <a:t> </a:t>
            </a:r>
          </a:p>
        </p:txBody>
      </p:sp>
      <p:sp>
        <p:nvSpPr>
          <p:cNvPr id="92" name="Text Placeholder 4"/>
          <p:cNvSpPr>
            <a:spLocks noGrp="1"/>
          </p:cNvSpPr>
          <p:nvPr>
            <p:ph type="body" sz="quarter" idx="15" hasCustomPrompt="1"/>
          </p:nvPr>
        </p:nvSpPr>
        <p:spPr>
          <a:xfrm>
            <a:off x="9164170" y="259570"/>
            <a:ext cx="458788" cy="1149350"/>
          </a:xfrm>
          <a:custGeom>
            <a:avLst/>
            <a:gdLst>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1149350 h 1149350"/>
              <a:gd name="connsiteX4" fmla="*/ 0 w 458788"/>
              <a:gd name="connsiteY4" fmla="*/ 0 h 1149350"/>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0 h 1149350"/>
            </a:gdLst>
            <a:ahLst/>
            <a:cxnLst>
              <a:cxn ang="0">
                <a:pos x="connsiteX0" y="connsiteY0"/>
              </a:cxn>
              <a:cxn ang="0">
                <a:pos x="connsiteX1" y="connsiteY1"/>
              </a:cxn>
              <a:cxn ang="0">
                <a:pos x="connsiteX2" y="connsiteY2"/>
              </a:cxn>
              <a:cxn ang="0">
                <a:pos x="connsiteX3" y="connsiteY3"/>
              </a:cxn>
            </a:cxnLst>
            <a:rect l="l" t="t" r="r" b="b"/>
            <a:pathLst>
              <a:path w="458788" h="1149350">
                <a:moveTo>
                  <a:pt x="0" y="0"/>
                </a:moveTo>
                <a:lnTo>
                  <a:pt x="458788" y="0"/>
                </a:lnTo>
                <a:lnTo>
                  <a:pt x="458788" y="1149350"/>
                </a:lnTo>
                <a:lnTo>
                  <a:pt x="0" y="0"/>
                </a:lnTo>
                <a:close/>
              </a:path>
            </a:pathLst>
          </a:custGeom>
          <a:solidFill>
            <a:schemeClr val="accent1"/>
          </a:solidFill>
        </p:spPr>
        <p:txBody>
          <a:bodyPr/>
          <a:lstStyle>
            <a:lvl1pPr>
              <a:defRPr baseline="0"/>
            </a:lvl1pPr>
          </a:lstStyle>
          <a:p>
            <a:pPr lvl="0"/>
            <a:r>
              <a:rPr lang="nl-BE"/>
              <a:t> </a:t>
            </a:r>
          </a:p>
        </p:txBody>
      </p:sp>
      <p:sp>
        <p:nvSpPr>
          <p:cNvPr id="93" name="Text Placeholder 4"/>
          <p:cNvSpPr>
            <a:spLocks noGrp="1"/>
          </p:cNvSpPr>
          <p:nvPr>
            <p:ph type="body" sz="quarter" idx="16" hasCustomPrompt="1"/>
          </p:nvPr>
        </p:nvSpPr>
        <p:spPr>
          <a:xfrm>
            <a:off x="9622958" y="259570"/>
            <a:ext cx="458788" cy="1149350"/>
          </a:xfrm>
          <a:custGeom>
            <a:avLst/>
            <a:gdLst>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1149350 h 1149350"/>
              <a:gd name="connsiteX4" fmla="*/ 0 w 458788"/>
              <a:gd name="connsiteY4" fmla="*/ 0 h 1149350"/>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0 h 1149350"/>
            </a:gdLst>
            <a:ahLst/>
            <a:cxnLst>
              <a:cxn ang="0">
                <a:pos x="connsiteX0" y="connsiteY0"/>
              </a:cxn>
              <a:cxn ang="0">
                <a:pos x="connsiteX1" y="connsiteY1"/>
              </a:cxn>
              <a:cxn ang="0">
                <a:pos x="connsiteX2" y="connsiteY2"/>
              </a:cxn>
              <a:cxn ang="0">
                <a:pos x="connsiteX3" y="connsiteY3"/>
              </a:cxn>
            </a:cxnLst>
            <a:rect l="l" t="t" r="r" b="b"/>
            <a:pathLst>
              <a:path w="458788" h="1149350">
                <a:moveTo>
                  <a:pt x="0" y="0"/>
                </a:moveTo>
                <a:lnTo>
                  <a:pt x="458788" y="0"/>
                </a:lnTo>
                <a:lnTo>
                  <a:pt x="458788" y="1149350"/>
                </a:lnTo>
                <a:lnTo>
                  <a:pt x="0" y="0"/>
                </a:lnTo>
                <a:close/>
              </a:path>
            </a:pathLst>
          </a:custGeom>
          <a:solidFill>
            <a:schemeClr val="accent1"/>
          </a:solidFill>
        </p:spPr>
        <p:txBody>
          <a:bodyPr/>
          <a:lstStyle>
            <a:lvl1pPr>
              <a:defRPr baseline="0"/>
            </a:lvl1pPr>
          </a:lstStyle>
          <a:p>
            <a:pPr lvl="0"/>
            <a:r>
              <a:rPr lang="nl-BE"/>
              <a:t> </a:t>
            </a:r>
          </a:p>
        </p:txBody>
      </p:sp>
      <p:sp>
        <p:nvSpPr>
          <p:cNvPr id="94" name="Text Placeholder 4"/>
          <p:cNvSpPr>
            <a:spLocks noGrp="1"/>
          </p:cNvSpPr>
          <p:nvPr>
            <p:ph type="body" sz="quarter" idx="17" hasCustomPrompt="1"/>
          </p:nvPr>
        </p:nvSpPr>
        <p:spPr>
          <a:xfrm>
            <a:off x="10081746" y="259570"/>
            <a:ext cx="458788" cy="1149350"/>
          </a:xfrm>
          <a:custGeom>
            <a:avLst/>
            <a:gdLst>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1149350 h 1149350"/>
              <a:gd name="connsiteX4" fmla="*/ 0 w 458788"/>
              <a:gd name="connsiteY4" fmla="*/ 0 h 1149350"/>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0 h 1149350"/>
            </a:gdLst>
            <a:ahLst/>
            <a:cxnLst>
              <a:cxn ang="0">
                <a:pos x="connsiteX0" y="connsiteY0"/>
              </a:cxn>
              <a:cxn ang="0">
                <a:pos x="connsiteX1" y="connsiteY1"/>
              </a:cxn>
              <a:cxn ang="0">
                <a:pos x="connsiteX2" y="connsiteY2"/>
              </a:cxn>
              <a:cxn ang="0">
                <a:pos x="connsiteX3" y="connsiteY3"/>
              </a:cxn>
            </a:cxnLst>
            <a:rect l="l" t="t" r="r" b="b"/>
            <a:pathLst>
              <a:path w="458788" h="1149350">
                <a:moveTo>
                  <a:pt x="0" y="0"/>
                </a:moveTo>
                <a:lnTo>
                  <a:pt x="458788" y="0"/>
                </a:lnTo>
                <a:lnTo>
                  <a:pt x="458788" y="1149350"/>
                </a:lnTo>
                <a:lnTo>
                  <a:pt x="0" y="0"/>
                </a:lnTo>
                <a:close/>
              </a:path>
            </a:pathLst>
          </a:custGeom>
          <a:solidFill>
            <a:schemeClr val="accent1"/>
          </a:solidFill>
        </p:spPr>
        <p:txBody>
          <a:bodyPr/>
          <a:lstStyle>
            <a:lvl1pPr>
              <a:defRPr baseline="0"/>
            </a:lvl1pPr>
          </a:lstStyle>
          <a:p>
            <a:pPr lvl="0"/>
            <a:r>
              <a:rPr lang="nl-BE"/>
              <a:t> </a:t>
            </a:r>
          </a:p>
        </p:txBody>
      </p:sp>
      <p:sp>
        <p:nvSpPr>
          <p:cNvPr id="95" name="Text Placeholder 4"/>
          <p:cNvSpPr>
            <a:spLocks noGrp="1"/>
          </p:cNvSpPr>
          <p:nvPr>
            <p:ph type="body" sz="quarter" idx="18" hasCustomPrompt="1"/>
          </p:nvPr>
        </p:nvSpPr>
        <p:spPr>
          <a:xfrm>
            <a:off x="10540534" y="259570"/>
            <a:ext cx="458788" cy="1149350"/>
          </a:xfrm>
          <a:custGeom>
            <a:avLst/>
            <a:gdLst>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1149350 h 1149350"/>
              <a:gd name="connsiteX4" fmla="*/ 0 w 458788"/>
              <a:gd name="connsiteY4" fmla="*/ 0 h 1149350"/>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0 h 1149350"/>
            </a:gdLst>
            <a:ahLst/>
            <a:cxnLst>
              <a:cxn ang="0">
                <a:pos x="connsiteX0" y="connsiteY0"/>
              </a:cxn>
              <a:cxn ang="0">
                <a:pos x="connsiteX1" y="connsiteY1"/>
              </a:cxn>
              <a:cxn ang="0">
                <a:pos x="connsiteX2" y="connsiteY2"/>
              </a:cxn>
              <a:cxn ang="0">
                <a:pos x="connsiteX3" y="connsiteY3"/>
              </a:cxn>
            </a:cxnLst>
            <a:rect l="l" t="t" r="r" b="b"/>
            <a:pathLst>
              <a:path w="458788" h="1149350">
                <a:moveTo>
                  <a:pt x="0" y="0"/>
                </a:moveTo>
                <a:lnTo>
                  <a:pt x="458788" y="0"/>
                </a:lnTo>
                <a:lnTo>
                  <a:pt x="458788" y="1149350"/>
                </a:lnTo>
                <a:lnTo>
                  <a:pt x="0" y="0"/>
                </a:lnTo>
                <a:close/>
              </a:path>
            </a:pathLst>
          </a:custGeom>
          <a:solidFill>
            <a:schemeClr val="accent1"/>
          </a:solidFill>
        </p:spPr>
        <p:txBody>
          <a:bodyPr/>
          <a:lstStyle>
            <a:lvl1pPr>
              <a:defRPr baseline="0"/>
            </a:lvl1pPr>
          </a:lstStyle>
          <a:p>
            <a:pPr lvl="0"/>
            <a:r>
              <a:rPr lang="nl-BE"/>
              <a:t> </a:t>
            </a:r>
          </a:p>
        </p:txBody>
      </p:sp>
      <p:sp>
        <p:nvSpPr>
          <p:cNvPr id="96" name="Text Placeholder 4"/>
          <p:cNvSpPr>
            <a:spLocks noGrp="1"/>
          </p:cNvSpPr>
          <p:nvPr>
            <p:ph type="body" sz="quarter" idx="19" hasCustomPrompt="1"/>
          </p:nvPr>
        </p:nvSpPr>
        <p:spPr>
          <a:xfrm>
            <a:off x="10999322" y="259570"/>
            <a:ext cx="458788" cy="1149350"/>
          </a:xfrm>
          <a:custGeom>
            <a:avLst/>
            <a:gdLst>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1149350 h 1149350"/>
              <a:gd name="connsiteX4" fmla="*/ 0 w 458788"/>
              <a:gd name="connsiteY4" fmla="*/ 0 h 1149350"/>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0 h 1149350"/>
            </a:gdLst>
            <a:ahLst/>
            <a:cxnLst>
              <a:cxn ang="0">
                <a:pos x="connsiteX0" y="connsiteY0"/>
              </a:cxn>
              <a:cxn ang="0">
                <a:pos x="connsiteX1" y="connsiteY1"/>
              </a:cxn>
              <a:cxn ang="0">
                <a:pos x="connsiteX2" y="connsiteY2"/>
              </a:cxn>
              <a:cxn ang="0">
                <a:pos x="connsiteX3" y="connsiteY3"/>
              </a:cxn>
            </a:cxnLst>
            <a:rect l="l" t="t" r="r" b="b"/>
            <a:pathLst>
              <a:path w="458788" h="1149350">
                <a:moveTo>
                  <a:pt x="0" y="0"/>
                </a:moveTo>
                <a:lnTo>
                  <a:pt x="458788" y="0"/>
                </a:lnTo>
                <a:lnTo>
                  <a:pt x="458788" y="1149350"/>
                </a:lnTo>
                <a:lnTo>
                  <a:pt x="0" y="0"/>
                </a:lnTo>
                <a:close/>
              </a:path>
            </a:pathLst>
          </a:custGeom>
          <a:solidFill>
            <a:schemeClr val="accent1"/>
          </a:solidFill>
        </p:spPr>
        <p:txBody>
          <a:bodyPr/>
          <a:lstStyle>
            <a:lvl1pPr>
              <a:defRPr baseline="0"/>
            </a:lvl1pPr>
          </a:lstStyle>
          <a:p>
            <a:pPr lvl="0"/>
            <a:r>
              <a:rPr lang="nl-BE"/>
              <a:t> </a:t>
            </a:r>
          </a:p>
        </p:txBody>
      </p:sp>
      <p:sp>
        <p:nvSpPr>
          <p:cNvPr id="97" name="Text Placeholder 4"/>
          <p:cNvSpPr>
            <a:spLocks noGrp="1"/>
          </p:cNvSpPr>
          <p:nvPr>
            <p:ph type="body" sz="quarter" idx="20" hasCustomPrompt="1"/>
          </p:nvPr>
        </p:nvSpPr>
        <p:spPr>
          <a:xfrm>
            <a:off x="11458110" y="259570"/>
            <a:ext cx="458788" cy="1149350"/>
          </a:xfrm>
          <a:custGeom>
            <a:avLst/>
            <a:gdLst>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1149350 h 1149350"/>
              <a:gd name="connsiteX4" fmla="*/ 0 w 458788"/>
              <a:gd name="connsiteY4" fmla="*/ 0 h 1149350"/>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0 h 1149350"/>
            </a:gdLst>
            <a:ahLst/>
            <a:cxnLst>
              <a:cxn ang="0">
                <a:pos x="connsiteX0" y="connsiteY0"/>
              </a:cxn>
              <a:cxn ang="0">
                <a:pos x="connsiteX1" y="connsiteY1"/>
              </a:cxn>
              <a:cxn ang="0">
                <a:pos x="connsiteX2" y="connsiteY2"/>
              </a:cxn>
              <a:cxn ang="0">
                <a:pos x="connsiteX3" y="connsiteY3"/>
              </a:cxn>
            </a:cxnLst>
            <a:rect l="l" t="t" r="r" b="b"/>
            <a:pathLst>
              <a:path w="458788" h="1149350">
                <a:moveTo>
                  <a:pt x="0" y="0"/>
                </a:moveTo>
                <a:lnTo>
                  <a:pt x="458788" y="0"/>
                </a:lnTo>
                <a:lnTo>
                  <a:pt x="458788" y="1149350"/>
                </a:lnTo>
                <a:lnTo>
                  <a:pt x="0" y="0"/>
                </a:lnTo>
                <a:close/>
              </a:path>
            </a:pathLst>
          </a:custGeom>
          <a:solidFill>
            <a:schemeClr val="accent1"/>
          </a:solidFill>
        </p:spPr>
        <p:txBody>
          <a:bodyPr/>
          <a:lstStyle>
            <a:lvl1pPr>
              <a:defRPr baseline="0"/>
            </a:lvl1pPr>
          </a:lstStyle>
          <a:p>
            <a:pPr lvl="0"/>
            <a:r>
              <a:rPr lang="nl-BE"/>
              <a:t> </a:t>
            </a:r>
          </a:p>
        </p:txBody>
      </p:sp>
      <p:sp>
        <p:nvSpPr>
          <p:cNvPr id="98" name="Text Placeholder 4"/>
          <p:cNvSpPr>
            <a:spLocks noGrp="1"/>
          </p:cNvSpPr>
          <p:nvPr>
            <p:ph type="body" sz="quarter" idx="21" hasCustomPrompt="1"/>
          </p:nvPr>
        </p:nvSpPr>
        <p:spPr>
          <a:xfrm>
            <a:off x="8714263" y="1415164"/>
            <a:ext cx="458788" cy="1149350"/>
          </a:xfrm>
          <a:custGeom>
            <a:avLst/>
            <a:gdLst>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1149350 h 1149350"/>
              <a:gd name="connsiteX4" fmla="*/ 0 w 458788"/>
              <a:gd name="connsiteY4" fmla="*/ 0 h 1149350"/>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0 h 1149350"/>
            </a:gdLst>
            <a:ahLst/>
            <a:cxnLst>
              <a:cxn ang="0">
                <a:pos x="connsiteX0" y="connsiteY0"/>
              </a:cxn>
              <a:cxn ang="0">
                <a:pos x="connsiteX1" y="connsiteY1"/>
              </a:cxn>
              <a:cxn ang="0">
                <a:pos x="connsiteX2" y="connsiteY2"/>
              </a:cxn>
              <a:cxn ang="0">
                <a:pos x="connsiteX3" y="connsiteY3"/>
              </a:cxn>
            </a:cxnLst>
            <a:rect l="l" t="t" r="r" b="b"/>
            <a:pathLst>
              <a:path w="458788" h="1149350">
                <a:moveTo>
                  <a:pt x="0" y="0"/>
                </a:moveTo>
                <a:lnTo>
                  <a:pt x="458788" y="0"/>
                </a:lnTo>
                <a:lnTo>
                  <a:pt x="458788" y="1149350"/>
                </a:lnTo>
                <a:lnTo>
                  <a:pt x="0" y="0"/>
                </a:lnTo>
                <a:close/>
              </a:path>
            </a:pathLst>
          </a:custGeom>
          <a:solidFill>
            <a:schemeClr val="accent1"/>
          </a:solidFill>
        </p:spPr>
        <p:txBody>
          <a:bodyPr/>
          <a:lstStyle>
            <a:lvl1pPr>
              <a:defRPr baseline="0"/>
            </a:lvl1pPr>
          </a:lstStyle>
          <a:p>
            <a:pPr lvl="0"/>
            <a:r>
              <a:rPr lang="nl-BE"/>
              <a:t> </a:t>
            </a:r>
          </a:p>
        </p:txBody>
      </p:sp>
      <p:sp>
        <p:nvSpPr>
          <p:cNvPr id="99" name="Text Placeholder 4"/>
          <p:cNvSpPr>
            <a:spLocks noGrp="1"/>
          </p:cNvSpPr>
          <p:nvPr>
            <p:ph type="body" sz="quarter" idx="22" hasCustomPrompt="1"/>
          </p:nvPr>
        </p:nvSpPr>
        <p:spPr>
          <a:xfrm>
            <a:off x="9173051" y="1415164"/>
            <a:ext cx="458788" cy="1149350"/>
          </a:xfrm>
          <a:custGeom>
            <a:avLst/>
            <a:gdLst>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1149350 h 1149350"/>
              <a:gd name="connsiteX4" fmla="*/ 0 w 458788"/>
              <a:gd name="connsiteY4" fmla="*/ 0 h 1149350"/>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0 h 1149350"/>
            </a:gdLst>
            <a:ahLst/>
            <a:cxnLst>
              <a:cxn ang="0">
                <a:pos x="connsiteX0" y="connsiteY0"/>
              </a:cxn>
              <a:cxn ang="0">
                <a:pos x="connsiteX1" y="connsiteY1"/>
              </a:cxn>
              <a:cxn ang="0">
                <a:pos x="connsiteX2" y="connsiteY2"/>
              </a:cxn>
              <a:cxn ang="0">
                <a:pos x="connsiteX3" y="connsiteY3"/>
              </a:cxn>
            </a:cxnLst>
            <a:rect l="l" t="t" r="r" b="b"/>
            <a:pathLst>
              <a:path w="458788" h="1149350">
                <a:moveTo>
                  <a:pt x="0" y="0"/>
                </a:moveTo>
                <a:lnTo>
                  <a:pt x="458788" y="0"/>
                </a:lnTo>
                <a:lnTo>
                  <a:pt x="458788" y="1149350"/>
                </a:lnTo>
                <a:lnTo>
                  <a:pt x="0" y="0"/>
                </a:lnTo>
                <a:close/>
              </a:path>
            </a:pathLst>
          </a:custGeom>
          <a:solidFill>
            <a:schemeClr val="accent1"/>
          </a:solidFill>
        </p:spPr>
        <p:txBody>
          <a:bodyPr/>
          <a:lstStyle>
            <a:lvl1pPr>
              <a:defRPr baseline="0"/>
            </a:lvl1pPr>
          </a:lstStyle>
          <a:p>
            <a:pPr lvl="0"/>
            <a:r>
              <a:rPr lang="nl-BE"/>
              <a:t> </a:t>
            </a:r>
          </a:p>
        </p:txBody>
      </p:sp>
      <p:sp>
        <p:nvSpPr>
          <p:cNvPr id="100" name="Text Placeholder 4"/>
          <p:cNvSpPr>
            <a:spLocks noGrp="1"/>
          </p:cNvSpPr>
          <p:nvPr>
            <p:ph type="body" sz="quarter" idx="23" hasCustomPrompt="1"/>
          </p:nvPr>
        </p:nvSpPr>
        <p:spPr>
          <a:xfrm>
            <a:off x="9631839" y="1415164"/>
            <a:ext cx="458788" cy="1149350"/>
          </a:xfrm>
          <a:custGeom>
            <a:avLst/>
            <a:gdLst>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1149350 h 1149350"/>
              <a:gd name="connsiteX4" fmla="*/ 0 w 458788"/>
              <a:gd name="connsiteY4" fmla="*/ 0 h 1149350"/>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0 h 1149350"/>
            </a:gdLst>
            <a:ahLst/>
            <a:cxnLst>
              <a:cxn ang="0">
                <a:pos x="connsiteX0" y="connsiteY0"/>
              </a:cxn>
              <a:cxn ang="0">
                <a:pos x="connsiteX1" y="connsiteY1"/>
              </a:cxn>
              <a:cxn ang="0">
                <a:pos x="connsiteX2" y="connsiteY2"/>
              </a:cxn>
              <a:cxn ang="0">
                <a:pos x="connsiteX3" y="connsiteY3"/>
              </a:cxn>
            </a:cxnLst>
            <a:rect l="l" t="t" r="r" b="b"/>
            <a:pathLst>
              <a:path w="458788" h="1149350">
                <a:moveTo>
                  <a:pt x="0" y="0"/>
                </a:moveTo>
                <a:lnTo>
                  <a:pt x="458788" y="0"/>
                </a:lnTo>
                <a:lnTo>
                  <a:pt x="458788" y="1149350"/>
                </a:lnTo>
                <a:lnTo>
                  <a:pt x="0" y="0"/>
                </a:lnTo>
                <a:close/>
              </a:path>
            </a:pathLst>
          </a:custGeom>
          <a:solidFill>
            <a:schemeClr val="accent1"/>
          </a:solidFill>
        </p:spPr>
        <p:txBody>
          <a:bodyPr/>
          <a:lstStyle>
            <a:lvl1pPr>
              <a:defRPr baseline="0"/>
            </a:lvl1pPr>
          </a:lstStyle>
          <a:p>
            <a:pPr lvl="0"/>
            <a:r>
              <a:rPr lang="nl-BE"/>
              <a:t> </a:t>
            </a:r>
          </a:p>
        </p:txBody>
      </p:sp>
      <p:sp>
        <p:nvSpPr>
          <p:cNvPr id="101" name="Text Placeholder 4"/>
          <p:cNvSpPr>
            <a:spLocks noGrp="1"/>
          </p:cNvSpPr>
          <p:nvPr>
            <p:ph type="body" sz="quarter" idx="24" hasCustomPrompt="1"/>
          </p:nvPr>
        </p:nvSpPr>
        <p:spPr>
          <a:xfrm>
            <a:off x="10090627" y="1415164"/>
            <a:ext cx="458788" cy="1149350"/>
          </a:xfrm>
          <a:custGeom>
            <a:avLst/>
            <a:gdLst>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1149350 h 1149350"/>
              <a:gd name="connsiteX4" fmla="*/ 0 w 458788"/>
              <a:gd name="connsiteY4" fmla="*/ 0 h 1149350"/>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0 h 1149350"/>
            </a:gdLst>
            <a:ahLst/>
            <a:cxnLst>
              <a:cxn ang="0">
                <a:pos x="connsiteX0" y="connsiteY0"/>
              </a:cxn>
              <a:cxn ang="0">
                <a:pos x="connsiteX1" y="connsiteY1"/>
              </a:cxn>
              <a:cxn ang="0">
                <a:pos x="connsiteX2" y="connsiteY2"/>
              </a:cxn>
              <a:cxn ang="0">
                <a:pos x="connsiteX3" y="connsiteY3"/>
              </a:cxn>
            </a:cxnLst>
            <a:rect l="l" t="t" r="r" b="b"/>
            <a:pathLst>
              <a:path w="458788" h="1149350">
                <a:moveTo>
                  <a:pt x="0" y="0"/>
                </a:moveTo>
                <a:lnTo>
                  <a:pt x="458788" y="0"/>
                </a:lnTo>
                <a:lnTo>
                  <a:pt x="458788" y="1149350"/>
                </a:lnTo>
                <a:lnTo>
                  <a:pt x="0" y="0"/>
                </a:lnTo>
                <a:close/>
              </a:path>
            </a:pathLst>
          </a:custGeom>
          <a:solidFill>
            <a:schemeClr val="accent1"/>
          </a:solidFill>
        </p:spPr>
        <p:txBody>
          <a:bodyPr/>
          <a:lstStyle>
            <a:lvl1pPr>
              <a:defRPr baseline="0"/>
            </a:lvl1pPr>
          </a:lstStyle>
          <a:p>
            <a:pPr lvl="0"/>
            <a:r>
              <a:rPr lang="nl-BE"/>
              <a:t> </a:t>
            </a:r>
          </a:p>
        </p:txBody>
      </p:sp>
      <p:sp>
        <p:nvSpPr>
          <p:cNvPr id="102" name="Text Placeholder 4"/>
          <p:cNvSpPr>
            <a:spLocks noGrp="1"/>
          </p:cNvSpPr>
          <p:nvPr>
            <p:ph type="body" sz="quarter" idx="25" hasCustomPrompt="1"/>
          </p:nvPr>
        </p:nvSpPr>
        <p:spPr>
          <a:xfrm>
            <a:off x="10549415" y="1415164"/>
            <a:ext cx="458788" cy="1149350"/>
          </a:xfrm>
          <a:custGeom>
            <a:avLst/>
            <a:gdLst>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1149350 h 1149350"/>
              <a:gd name="connsiteX4" fmla="*/ 0 w 458788"/>
              <a:gd name="connsiteY4" fmla="*/ 0 h 1149350"/>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0 h 1149350"/>
            </a:gdLst>
            <a:ahLst/>
            <a:cxnLst>
              <a:cxn ang="0">
                <a:pos x="connsiteX0" y="connsiteY0"/>
              </a:cxn>
              <a:cxn ang="0">
                <a:pos x="connsiteX1" y="connsiteY1"/>
              </a:cxn>
              <a:cxn ang="0">
                <a:pos x="connsiteX2" y="connsiteY2"/>
              </a:cxn>
              <a:cxn ang="0">
                <a:pos x="connsiteX3" y="connsiteY3"/>
              </a:cxn>
            </a:cxnLst>
            <a:rect l="l" t="t" r="r" b="b"/>
            <a:pathLst>
              <a:path w="458788" h="1149350">
                <a:moveTo>
                  <a:pt x="0" y="0"/>
                </a:moveTo>
                <a:lnTo>
                  <a:pt x="458788" y="0"/>
                </a:lnTo>
                <a:lnTo>
                  <a:pt x="458788" y="1149350"/>
                </a:lnTo>
                <a:lnTo>
                  <a:pt x="0" y="0"/>
                </a:lnTo>
                <a:close/>
              </a:path>
            </a:pathLst>
          </a:custGeom>
          <a:solidFill>
            <a:schemeClr val="accent1"/>
          </a:solidFill>
        </p:spPr>
        <p:txBody>
          <a:bodyPr/>
          <a:lstStyle>
            <a:lvl1pPr>
              <a:defRPr baseline="0"/>
            </a:lvl1pPr>
          </a:lstStyle>
          <a:p>
            <a:pPr lvl="0"/>
            <a:r>
              <a:rPr lang="nl-BE"/>
              <a:t> </a:t>
            </a:r>
          </a:p>
        </p:txBody>
      </p:sp>
      <p:sp>
        <p:nvSpPr>
          <p:cNvPr id="103" name="Text Placeholder 4"/>
          <p:cNvSpPr>
            <a:spLocks noGrp="1"/>
          </p:cNvSpPr>
          <p:nvPr>
            <p:ph type="body" sz="quarter" idx="26" hasCustomPrompt="1"/>
          </p:nvPr>
        </p:nvSpPr>
        <p:spPr>
          <a:xfrm>
            <a:off x="11008203" y="1415164"/>
            <a:ext cx="458788" cy="1149350"/>
          </a:xfrm>
          <a:custGeom>
            <a:avLst/>
            <a:gdLst>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1149350 h 1149350"/>
              <a:gd name="connsiteX4" fmla="*/ 0 w 458788"/>
              <a:gd name="connsiteY4" fmla="*/ 0 h 1149350"/>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0 h 1149350"/>
            </a:gdLst>
            <a:ahLst/>
            <a:cxnLst>
              <a:cxn ang="0">
                <a:pos x="connsiteX0" y="connsiteY0"/>
              </a:cxn>
              <a:cxn ang="0">
                <a:pos x="connsiteX1" y="connsiteY1"/>
              </a:cxn>
              <a:cxn ang="0">
                <a:pos x="connsiteX2" y="connsiteY2"/>
              </a:cxn>
              <a:cxn ang="0">
                <a:pos x="connsiteX3" y="connsiteY3"/>
              </a:cxn>
            </a:cxnLst>
            <a:rect l="l" t="t" r="r" b="b"/>
            <a:pathLst>
              <a:path w="458788" h="1149350">
                <a:moveTo>
                  <a:pt x="0" y="0"/>
                </a:moveTo>
                <a:lnTo>
                  <a:pt x="458788" y="0"/>
                </a:lnTo>
                <a:lnTo>
                  <a:pt x="458788" y="1149350"/>
                </a:lnTo>
                <a:lnTo>
                  <a:pt x="0" y="0"/>
                </a:lnTo>
                <a:close/>
              </a:path>
            </a:pathLst>
          </a:custGeom>
          <a:solidFill>
            <a:schemeClr val="accent1"/>
          </a:solidFill>
        </p:spPr>
        <p:txBody>
          <a:bodyPr/>
          <a:lstStyle>
            <a:lvl1pPr>
              <a:defRPr baseline="0"/>
            </a:lvl1pPr>
          </a:lstStyle>
          <a:p>
            <a:pPr lvl="0"/>
            <a:r>
              <a:rPr lang="nl-BE"/>
              <a:t> </a:t>
            </a:r>
          </a:p>
        </p:txBody>
      </p:sp>
      <p:sp>
        <p:nvSpPr>
          <p:cNvPr id="104" name="Text Placeholder 4"/>
          <p:cNvSpPr>
            <a:spLocks noGrp="1"/>
          </p:cNvSpPr>
          <p:nvPr>
            <p:ph type="body" sz="quarter" idx="27" hasCustomPrompt="1"/>
          </p:nvPr>
        </p:nvSpPr>
        <p:spPr>
          <a:xfrm>
            <a:off x="11466991" y="1415164"/>
            <a:ext cx="458788" cy="1149350"/>
          </a:xfrm>
          <a:custGeom>
            <a:avLst/>
            <a:gdLst>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1149350 h 1149350"/>
              <a:gd name="connsiteX4" fmla="*/ 0 w 458788"/>
              <a:gd name="connsiteY4" fmla="*/ 0 h 1149350"/>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0 h 1149350"/>
            </a:gdLst>
            <a:ahLst/>
            <a:cxnLst>
              <a:cxn ang="0">
                <a:pos x="connsiteX0" y="connsiteY0"/>
              </a:cxn>
              <a:cxn ang="0">
                <a:pos x="connsiteX1" y="connsiteY1"/>
              </a:cxn>
              <a:cxn ang="0">
                <a:pos x="connsiteX2" y="connsiteY2"/>
              </a:cxn>
              <a:cxn ang="0">
                <a:pos x="connsiteX3" y="connsiteY3"/>
              </a:cxn>
            </a:cxnLst>
            <a:rect l="l" t="t" r="r" b="b"/>
            <a:pathLst>
              <a:path w="458788" h="1149350">
                <a:moveTo>
                  <a:pt x="0" y="0"/>
                </a:moveTo>
                <a:lnTo>
                  <a:pt x="458788" y="0"/>
                </a:lnTo>
                <a:lnTo>
                  <a:pt x="458788" y="1149350"/>
                </a:lnTo>
                <a:lnTo>
                  <a:pt x="0" y="0"/>
                </a:lnTo>
                <a:close/>
              </a:path>
            </a:pathLst>
          </a:custGeom>
          <a:solidFill>
            <a:schemeClr val="accent2"/>
          </a:solidFill>
        </p:spPr>
        <p:txBody>
          <a:bodyPr/>
          <a:lstStyle>
            <a:lvl1pPr>
              <a:defRPr baseline="0"/>
            </a:lvl1pPr>
          </a:lstStyle>
          <a:p>
            <a:pPr lvl="0"/>
            <a:r>
              <a:rPr lang="nl-BE"/>
              <a:t> </a:t>
            </a:r>
          </a:p>
        </p:txBody>
      </p:sp>
      <p:sp>
        <p:nvSpPr>
          <p:cNvPr id="105" name="Text Placeholder 4"/>
          <p:cNvSpPr>
            <a:spLocks noGrp="1"/>
          </p:cNvSpPr>
          <p:nvPr>
            <p:ph type="body" sz="quarter" idx="28" hasCustomPrompt="1"/>
          </p:nvPr>
        </p:nvSpPr>
        <p:spPr>
          <a:xfrm>
            <a:off x="8714263" y="2567683"/>
            <a:ext cx="458788" cy="1149350"/>
          </a:xfrm>
          <a:custGeom>
            <a:avLst/>
            <a:gdLst>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1149350 h 1149350"/>
              <a:gd name="connsiteX4" fmla="*/ 0 w 458788"/>
              <a:gd name="connsiteY4" fmla="*/ 0 h 1149350"/>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0 h 1149350"/>
            </a:gdLst>
            <a:ahLst/>
            <a:cxnLst>
              <a:cxn ang="0">
                <a:pos x="connsiteX0" y="connsiteY0"/>
              </a:cxn>
              <a:cxn ang="0">
                <a:pos x="connsiteX1" y="connsiteY1"/>
              </a:cxn>
              <a:cxn ang="0">
                <a:pos x="connsiteX2" y="connsiteY2"/>
              </a:cxn>
              <a:cxn ang="0">
                <a:pos x="connsiteX3" y="connsiteY3"/>
              </a:cxn>
            </a:cxnLst>
            <a:rect l="l" t="t" r="r" b="b"/>
            <a:pathLst>
              <a:path w="458788" h="1149350">
                <a:moveTo>
                  <a:pt x="0" y="0"/>
                </a:moveTo>
                <a:lnTo>
                  <a:pt x="458788" y="0"/>
                </a:lnTo>
                <a:lnTo>
                  <a:pt x="458788" y="1149350"/>
                </a:lnTo>
                <a:lnTo>
                  <a:pt x="0" y="0"/>
                </a:lnTo>
                <a:close/>
              </a:path>
            </a:pathLst>
          </a:custGeom>
          <a:solidFill>
            <a:schemeClr val="accent1"/>
          </a:solidFill>
        </p:spPr>
        <p:txBody>
          <a:bodyPr/>
          <a:lstStyle>
            <a:lvl1pPr>
              <a:defRPr baseline="0"/>
            </a:lvl1pPr>
          </a:lstStyle>
          <a:p>
            <a:pPr lvl="0"/>
            <a:r>
              <a:rPr lang="nl-BE"/>
              <a:t> </a:t>
            </a:r>
          </a:p>
        </p:txBody>
      </p:sp>
      <p:sp>
        <p:nvSpPr>
          <p:cNvPr id="106" name="Text Placeholder 4"/>
          <p:cNvSpPr>
            <a:spLocks noGrp="1"/>
          </p:cNvSpPr>
          <p:nvPr>
            <p:ph type="body" sz="quarter" idx="29" hasCustomPrompt="1"/>
          </p:nvPr>
        </p:nvSpPr>
        <p:spPr>
          <a:xfrm>
            <a:off x="9173051" y="2567683"/>
            <a:ext cx="458788" cy="1149350"/>
          </a:xfrm>
          <a:custGeom>
            <a:avLst/>
            <a:gdLst>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1149350 h 1149350"/>
              <a:gd name="connsiteX4" fmla="*/ 0 w 458788"/>
              <a:gd name="connsiteY4" fmla="*/ 0 h 1149350"/>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0 h 1149350"/>
            </a:gdLst>
            <a:ahLst/>
            <a:cxnLst>
              <a:cxn ang="0">
                <a:pos x="connsiteX0" y="connsiteY0"/>
              </a:cxn>
              <a:cxn ang="0">
                <a:pos x="connsiteX1" y="connsiteY1"/>
              </a:cxn>
              <a:cxn ang="0">
                <a:pos x="connsiteX2" y="connsiteY2"/>
              </a:cxn>
              <a:cxn ang="0">
                <a:pos x="connsiteX3" y="connsiteY3"/>
              </a:cxn>
            </a:cxnLst>
            <a:rect l="l" t="t" r="r" b="b"/>
            <a:pathLst>
              <a:path w="458788" h="1149350">
                <a:moveTo>
                  <a:pt x="0" y="0"/>
                </a:moveTo>
                <a:lnTo>
                  <a:pt x="458788" y="0"/>
                </a:lnTo>
                <a:lnTo>
                  <a:pt x="458788" y="1149350"/>
                </a:lnTo>
                <a:lnTo>
                  <a:pt x="0" y="0"/>
                </a:lnTo>
                <a:close/>
              </a:path>
            </a:pathLst>
          </a:custGeom>
          <a:solidFill>
            <a:schemeClr val="accent1"/>
          </a:solidFill>
        </p:spPr>
        <p:txBody>
          <a:bodyPr/>
          <a:lstStyle>
            <a:lvl1pPr>
              <a:defRPr baseline="0"/>
            </a:lvl1pPr>
          </a:lstStyle>
          <a:p>
            <a:pPr lvl="0"/>
            <a:r>
              <a:rPr lang="nl-BE"/>
              <a:t> </a:t>
            </a:r>
          </a:p>
        </p:txBody>
      </p:sp>
      <p:sp>
        <p:nvSpPr>
          <p:cNvPr id="107" name="Text Placeholder 4"/>
          <p:cNvSpPr>
            <a:spLocks noGrp="1"/>
          </p:cNvSpPr>
          <p:nvPr>
            <p:ph type="body" sz="quarter" idx="30" hasCustomPrompt="1"/>
          </p:nvPr>
        </p:nvSpPr>
        <p:spPr>
          <a:xfrm>
            <a:off x="9631839" y="2567683"/>
            <a:ext cx="458788" cy="1149350"/>
          </a:xfrm>
          <a:custGeom>
            <a:avLst/>
            <a:gdLst>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1149350 h 1149350"/>
              <a:gd name="connsiteX4" fmla="*/ 0 w 458788"/>
              <a:gd name="connsiteY4" fmla="*/ 0 h 1149350"/>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0 h 1149350"/>
            </a:gdLst>
            <a:ahLst/>
            <a:cxnLst>
              <a:cxn ang="0">
                <a:pos x="connsiteX0" y="connsiteY0"/>
              </a:cxn>
              <a:cxn ang="0">
                <a:pos x="connsiteX1" y="connsiteY1"/>
              </a:cxn>
              <a:cxn ang="0">
                <a:pos x="connsiteX2" y="connsiteY2"/>
              </a:cxn>
              <a:cxn ang="0">
                <a:pos x="connsiteX3" y="connsiteY3"/>
              </a:cxn>
            </a:cxnLst>
            <a:rect l="l" t="t" r="r" b="b"/>
            <a:pathLst>
              <a:path w="458788" h="1149350">
                <a:moveTo>
                  <a:pt x="0" y="0"/>
                </a:moveTo>
                <a:lnTo>
                  <a:pt x="458788" y="0"/>
                </a:lnTo>
                <a:lnTo>
                  <a:pt x="458788" y="1149350"/>
                </a:lnTo>
                <a:lnTo>
                  <a:pt x="0" y="0"/>
                </a:lnTo>
                <a:close/>
              </a:path>
            </a:pathLst>
          </a:custGeom>
          <a:solidFill>
            <a:schemeClr val="accent1"/>
          </a:solidFill>
        </p:spPr>
        <p:txBody>
          <a:bodyPr/>
          <a:lstStyle>
            <a:lvl1pPr>
              <a:defRPr baseline="0"/>
            </a:lvl1pPr>
          </a:lstStyle>
          <a:p>
            <a:pPr lvl="0"/>
            <a:r>
              <a:rPr lang="nl-BE"/>
              <a:t> </a:t>
            </a:r>
          </a:p>
        </p:txBody>
      </p:sp>
      <p:sp>
        <p:nvSpPr>
          <p:cNvPr id="108" name="Text Placeholder 4"/>
          <p:cNvSpPr>
            <a:spLocks noGrp="1"/>
          </p:cNvSpPr>
          <p:nvPr>
            <p:ph type="body" sz="quarter" idx="31" hasCustomPrompt="1"/>
          </p:nvPr>
        </p:nvSpPr>
        <p:spPr>
          <a:xfrm>
            <a:off x="10090627" y="2567683"/>
            <a:ext cx="458788" cy="1149350"/>
          </a:xfrm>
          <a:custGeom>
            <a:avLst/>
            <a:gdLst>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1149350 h 1149350"/>
              <a:gd name="connsiteX4" fmla="*/ 0 w 458788"/>
              <a:gd name="connsiteY4" fmla="*/ 0 h 1149350"/>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0 h 1149350"/>
            </a:gdLst>
            <a:ahLst/>
            <a:cxnLst>
              <a:cxn ang="0">
                <a:pos x="connsiteX0" y="connsiteY0"/>
              </a:cxn>
              <a:cxn ang="0">
                <a:pos x="connsiteX1" y="connsiteY1"/>
              </a:cxn>
              <a:cxn ang="0">
                <a:pos x="connsiteX2" y="connsiteY2"/>
              </a:cxn>
              <a:cxn ang="0">
                <a:pos x="connsiteX3" y="connsiteY3"/>
              </a:cxn>
            </a:cxnLst>
            <a:rect l="l" t="t" r="r" b="b"/>
            <a:pathLst>
              <a:path w="458788" h="1149350">
                <a:moveTo>
                  <a:pt x="0" y="0"/>
                </a:moveTo>
                <a:lnTo>
                  <a:pt x="458788" y="0"/>
                </a:lnTo>
                <a:lnTo>
                  <a:pt x="458788" y="1149350"/>
                </a:lnTo>
                <a:lnTo>
                  <a:pt x="0" y="0"/>
                </a:lnTo>
                <a:close/>
              </a:path>
            </a:pathLst>
          </a:custGeom>
          <a:solidFill>
            <a:schemeClr val="accent1"/>
          </a:solidFill>
        </p:spPr>
        <p:txBody>
          <a:bodyPr/>
          <a:lstStyle>
            <a:lvl1pPr>
              <a:defRPr baseline="0"/>
            </a:lvl1pPr>
          </a:lstStyle>
          <a:p>
            <a:pPr lvl="0"/>
            <a:r>
              <a:rPr lang="nl-BE"/>
              <a:t> </a:t>
            </a:r>
          </a:p>
        </p:txBody>
      </p:sp>
      <p:sp>
        <p:nvSpPr>
          <p:cNvPr id="109" name="Text Placeholder 4"/>
          <p:cNvSpPr>
            <a:spLocks noGrp="1"/>
          </p:cNvSpPr>
          <p:nvPr>
            <p:ph type="body" sz="quarter" idx="32" hasCustomPrompt="1"/>
          </p:nvPr>
        </p:nvSpPr>
        <p:spPr>
          <a:xfrm>
            <a:off x="10549415" y="2567683"/>
            <a:ext cx="458788" cy="1149350"/>
          </a:xfrm>
          <a:custGeom>
            <a:avLst/>
            <a:gdLst>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1149350 h 1149350"/>
              <a:gd name="connsiteX4" fmla="*/ 0 w 458788"/>
              <a:gd name="connsiteY4" fmla="*/ 0 h 1149350"/>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0 h 1149350"/>
            </a:gdLst>
            <a:ahLst/>
            <a:cxnLst>
              <a:cxn ang="0">
                <a:pos x="connsiteX0" y="connsiteY0"/>
              </a:cxn>
              <a:cxn ang="0">
                <a:pos x="connsiteX1" y="connsiteY1"/>
              </a:cxn>
              <a:cxn ang="0">
                <a:pos x="connsiteX2" y="connsiteY2"/>
              </a:cxn>
              <a:cxn ang="0">
                <a:pos x="connsiteX3" y="connsiteY3"/>
              </a:cxn>
            </a:cxnLst>
            <a:rect l="l" t="t" r="r" b="b"/>
            <a:pathLst>
              <a:path w="458788" h="1149350">
                <a:moveTo>
                  <a:pt x="0" y="0"/>
                </a:moveTo>
                <a:lnTo>
                  <a:pt x="458788" y="0"/>
                </a:lnTo>
                <a:lnTo>
                  <a:pt x="458788" y="1149350"/>
                </a:lnTo>
                <a:lnTo>
                  <a:pt x="0" y="0"/>
                </a:lnTo>
                <a:close/>
              </a:path>
            </a:pathLst>
          </a:custGeom>
          <a:solidFill>
            <a:schemeClr val="accent1"/>
          </a:solidFill>
        </p:spPr>
        <p:txBody>
          <a:bodyPr/>
          <a:lstStyle>
            <a:lvl1pPr>
              <a:defRPr baseline="0"/>
            </a:lvl1pPr>
          </a:lstStyle>
          <a:p>
            <a:pPr lvl="0"/>
            <a:r>
              <a:rPr lang="nl-BE"/>
              <a:t> </a:t>
            </a:r>
          </a:p>
        </p:txBody>
      </p:sp>
      <p:sp>
        <p:nvSpPr>
          <p:cNvPr id="110" name="Text Placeholder 4"/>
          <p:cNvSpPr>
            <a:spLocks noGrp="1"/>
          </p:cNvSpPr>
          <p:nvPr>
            <p:ph type="body" sz="quarter" idx="33" hasCustomPrompt="1"/>
          </p:nvPr>
        </p:nvSpPr>
        <p:spPr>
          <a:xfrm>
            <a:off x="11008203" y="2567683"/>
            <a:ext cx="458788" cy="1149350"/>
          </a:xfrm>
          <a:custGeom>
            <a:avLst/>
            <a:gdLst>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1149350 h 1149350"/>
              <a:gd name="connsiteX4" fmla="*/ 0 w 458788"/>
              <a:gd name="connsiteY4" fmla="*/ 0 h 1149350"/>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0 h 1149350"/>
            </a:gdLst>
            <a:ahLst/>
            <a:cxnLst>
              <a:cxn ang="0">
                <a:pos x="connsiteX0" y="connsiteY0"/>
              </a:cxn>
              <a:cxn ang="0">
                <a:pos x="connsiteX1" y="connsiteY1"/>
              </a:cxn>
              <a:cxn ang="0">
                <a:pos x="connsiteX2" y="connsiteY2"/>
              </a:cxn>
              <a:cxn ang="0">
                <a:pos x="connsiteX3" y="connsiteY3"/>
              </a:cxn>
            </a:cxnLst>
            <a:rect l="l" t="t" r="r" b="b"/>
            <a:pathLst>
              <a:path w="458788" h="1149350">
                <a:moveTo>
                  <a:pt x="0" y="0"/>
                </a:moveTo>
                <a:lnTo>
                  <a:pt x="458788" y="0"/>
                </a:lnTo>
                <a:lnTo>
                  <a:pt x="458788" y="1149350"/>
                </a:lnTo>
                <a:lnTo>
                  <a:pt x="0" y="0"/>
                </a:lnTo>
                <a:close/>
              </a:path>
            </a:pathLst>
          </a:custGeom>
          <a:solidFill>
            <a:schemeClr val="accent1"/>
          </a:solidFill>
        </p:spPr>
        <p:txBody>
          <a:bodyPr/>
          <a:lstStyle>
            <a:lvl1pPr>
              <a:defRPr baseline="0"/>
            </a:lvl1pPr>
          </a:lstStyle>
          <a:p>
            <a:pPr lvl="0"/>
            <a:r>
              <a:rPr lang="nl-BE"/>
              <a:t> </a:t>
            </a:r>
          </a:p>
        </p:txBody>
      </p:sp>
      <p:sp>
        <p:nvSpPr>
          <p:cNvPr id="111" name="Text Placeholder 4"/>
          <p:cNvSpPr>
            <a:spLocks noGrp="1"/>
          </p:cNvSpPr>
          <p:nvPr>
            <p:ph type="body" sz="quarter" idx="34" hasCustomPrompt="1"/>
          </p:nvPr>
        </p:nvSpPr>
        <p:spPr>
          <a:xfrm>
            <a:off x="11466991" y="2567683"/>
            <a:ext cx="458788" cy="1149350"/>
          </a:xfrm>
          <a:custGeom>
            <a:avLst/>
            <a:gdLst>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1149350 h 1149350"/>
              <a:gd name="connsiteX4" fmla="*/ 0 w 458788"/>
              <a:gd name="connsiteY4" fmla="*/ 0 h 1149350"/>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0 h 1149350"/>
            </a:gdLst>
            <a:ahLst/>
            <a:cxnLst>
              <a:cxn ang="0">
                <a:pos x="connsiteX0" y="connsiteY0"/>
              </a:cxn>
              <a:cxn ang="0">
                <a:pos x="connsiteX1" y="connsiteY1"/>
              </a:cxn>
              <a:cxn ang="0">
                <a:pos x="connsiteX2" y="connsiteY2"/>
              </a:cxn>
              <a:cxn ang="0">
                <a:pos x="connsiteX3" y="connsiteY3"/>
              </a:cxn>
            </a:cxnLst>
            <a:rect l="l" t="t" r="r" b="b"/>
            <a:pathLst>
              <a:path w="458788" h="1149350">
                <a:moveTo>
                  <a:pt x="0" y="0"/>
                </a:moveTo>
                <a:lnTo>
                  <a:pt x="458788" y="0"/>
                </a:lnTo>
                <a:lnTo>
                  <a:pt x="458788" y="1149350"/>
                </a:lnTo>
                <a:lnTo>
                  <a:pt x="0" y="0"/>
                </a:lnTo>
                <a:close/>
              </a:path>
            </a:pathLst>
          </a:custGeom>
          <a:solidFill>
            <a:schemeClr val="accent1"/>
          </a:solidFill>
        </p:spPr>
        <p:txBody>
          <a:bodyPr/>
          <a:lstStyle>
            <a:lvl1pPr>
              <a:defRPr baseline="0"/>
            </a:lvl1pPr>
          </a:lstStyle>
          <a:p>
            <a:pPr lvl="0"/>
            <a:r>
              <a:rPr lang="nl-BE"/>
              <a:t> </a:t>
            </a:r>
          </a:p>
        </p:txBody>
      </p:sp>
      <p:sp>
        <p:nvSpPr>
          <p:cNvPr id="112" name="Text Placeholder 4"/>
          <p:cNvSpPr>
            <a:spLocks noGrp="1"/>
          </p:cNvSpPr>
          <p:nvPr>
            <p:ph type="body" sz="quarter" idx="35" hasCustomPrompt="1"/>
          </p:nvPr>
        </p:nvSpPr>
        <p:spPr>
          <a:xfrm>
            <a:off x="8714518" y="3723277"/>
            <a:ext cx="458788" cy="1149350"/>
          </a:xfrm>
          <a:custGeom>
            <a:avLst/>
            <a:gdLst>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1149350 h 1149350"/>
              <a:gd name="connsiteX4" fmla="*/ 0 w 458788"/>
              <a:gd name="connsiteY4" fmla="*/ 0 h 1149350"/>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0 h 1149350"/>
            </a:gdLst>
            <a:ahLst/>
            <a:cxnLst>
              <a:cxn ang="0">
                <a:pos x="connsiteX0" y="connsiteY0"/>
              </a:cxn>
              <a:cxn ang="0">
                <a:pos x="connsiteX1" y="connsiteY1"/>
              </a:cxn>
              <a:cxn ang="0">
                <a:pos x="connsiteX2" y="connsiteY2"/>
              </a:cxn>
              <a:cxn ang="0">
                <a:pos x="connsiteX3" y="connsiteY3"/>
              </a:cxn>
            </a:cxnLst>
            <a:rect l="l" t="t" r="r" b="b"/>
            <a:pathLst>
              <a:path w="458788" h="1149350">
                <a:moveTo>
                  <a:pt x="0" y="0"/>
                </a:moveTo>
                <a:lnTo>
                  <a:pt x="458788" y="0"/>
                </a:lnTo>
                <a:lnTo>
                  <a:pt x="458788" y="1149350"/>
                </a:lnTo>
                <a:lnTo>
                  <a:pt x="0" y="0"/>
                </a:lnTo>
                <a:close/>
              </a:path>
            </a:pathLst>
          </a:custGeom>
          <a:solidFill>
            <a:schemeClr val="accent1"/>
          </a:solidFill>
        </p:spPr>
        <p:txBody>
          <a:bodyPr/>
          <a:lstStyle>
            <a:lvl1pPr>
              <a:defRPr baseline="0"/>
            </a:lvl1pPr>
          </a:lstStyle>
          <a:p>
            <a:pPr lvl="0"/>
            <a:r>
              <a:rPr lang="nl-BE"/>
              <a:t> </a:t>
            </a:r>
          </a:p>
        </p:txBody>
      </p:sp>
      <p:sp>
        <p:nvSpPr>
          <p:cNvPr id="113" name="Text Placeholder 4"/>
          <p:cNvSpPr>
            <a:spLocks noGrp="1"/>
          </p:cNvSpPr>
          <p:nvPr>
            <p:ph type="body" sz="quarter" idx="36" hasCustomPrompt="1"/>
          </p:nvPr>
        </p:nvSpPr>
        <p:spPr>
          <a:xfrm>
            <a:off x="9173306" y="3723277"/>
            <a:ext cx="458788" cy="1149350"/>
          </a:xfrm>
          <a:custGeom>
            <a:avLst/>
            <a:gdLst>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1149350 h 1149350"/>
              <a:gd name="connsiteX4" fmla="*/ 0 w 458788"/>
              <a:gd name="connsiteY4" fmla="*/ 0 h 1149350"/>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0 h 1149350"/>
            </a:gdLst>
            <a:ahLst/>
            <a:cxnLst>
              <a:cxn ang="0">
                <a:pos x="connsiteX0" y="connsiteY0"/>
              </a:cxn>
              <a:cxn ang="0">
                <a:pos x="connsiteX1" y="connsiteY1"/>
              </a:cxn>
              <a:cxn ang="0">
                <a:pos x="connsiteX2" y="connsiteY2"/>
              </a:cxn>
              <a:cxn ang="0">
                <a:pos x="connsiteX3" y="connsiteY3"/>
              </a:cxn>
            </a:cxnLst>
            <a:rect l="l" t="t" r="r" b="b"/>
            <a:pathLst>
              <a:path w="458788" h="1149350">
                <a:moveTo>
                  <a:pt x="0" y="0"/>
                </a:moveTo>
                <a:lnTo>
                  <a:pt x="458788" y="0"/>
                </a:lnTo>
                <a:lnTo>
                  <a:pt x="458788" y="1149350"/>
                </a:lnTo>
                <a:lnTo>
                  <a:pt x="0" y="0"/>
                </a:lnTo>
                <a:close/>
              </a:path>
            </a:pathLst>
          </a:custGeom>
          <a:solidFill>
            <a:schemeClr val="accent1"/>
          </a:solidFill>
        </p:spPr>
        <p:txBody>
          <a:bodyPr/>
          <a:lstStyle>
            <a:lvl1pPr>
              <a:defRPr baseline="0"/>
            </a:lvl1pPr>
          </a:lstStyle>
          <a:p>
            <a:pPr lvl="0"/>
            <a:r>
              <a:rPr lang="nl-BE"/>
              <a:t> </a:t>
            </a:r>
          </a:p>
        </p:txBody>
      </p:sp>
      <p:sp>
        <p:nvSpPr>
          <p:cNvPr id="114" name="Text Placeholder 4"/>
          <p:cNvSpPr>
            <a:spLocks noGrp="1"/>
          </p:cNvSpPr>
          <p:nvPr>
            <p:ph type="body" sz="quarter" idx="37" hasCustomPrompt="1"/>
          </p:nvPr>
        </p:nvSpPr>
        <p:spPr>
          <a:xfrm>
            <a:off x="9632094" y="3723277"/>
            <a:ext cx="458788" cy="1149350"/>
          </a:xfrm>
          <a:custGeom>
            <a:avLst/>
            <a:gdLst>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1149350 h 1149350"/>
              <a:gd name="connsiteX4" fmla="*/ 0 w 458788"/>
              <a:gd name="connsiteY4" fmla="*/ 0 h 1149350"/>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0 h 1149350"/>
            </a:gdLst>
            <a:ahLst/>
            <a:cxnLst>
              <a:cxn ang="0">
                <a:pos x="connsiteX0" y="connsiteY0"/>
              </a:cxn>
              <a:cxn ang="0">
                <a:pos x="connsiteX1" y="connsiteY1"/>
              </a:cxn>
              <a:cxn ang="0">
                <a:pos x="connsiteX2" y="connsiteY2"/>
              </a:cxn>
              <a:cxn ang="0">
                <a:pos x="connsiteX3" y="connsiteY3"/>
              </a:cxn>
            </a:cxnLst>
            <a:rect l="l" t="t" r="r" b="b"/>
            <a:pathLst>
              <a:path w="458788" h="1149350">
                <a:moveTo>
                  <a:pt x="0" y="0"/>
                </a:moveTo>
                <a:lnTo>
                  <a:pt x="458788" y="0"/>
                </a:lnTo>
                <a:lnTo>
                  <a:pt x="458788" y="1149350"/>
                </a:lnTo>
                <a:lnTo>
                  <a:pt x="0" y="0"/>
                </a:lnTo>
                <a:close/>
              </a:path>
            </a:pathLst>
          </a:custGeom>
          <a:solidFill>
            <a:schemeClr val="accent1"/>
          </a:solidFill>
        </p:spPr>
        <p:txBody>
          <a:bodyPr/>
          <a:lstStyle>
            <a:lvl1pPr>
              <a:defRPr baseline="0"/>
            </a:lvl1pPr>
          </a:lstStyle>
          <a:p>
            <a:pPr lvl="0"/>
            <a:r>
              <a:rPr lang="nl-BE"/>
              <a:t> </a:t>
            </a:r>
          </a:p>
        </p:txBody>
      </p:sp>
      <p:sp>
        <p:nvSpPr>
          <p:cNvPr id="115" name="Text Placeholder 4"/>
          <p:cNvSpPr>
            <a:spLocks noGrp="1"/>
          </p:cNvSpPr>
          <p:nvPr>
            <p:ph type="body" sz="quarter" idx="38" hasCustomPrompt="1"/>
          </p:nvPr>
        </p:nvSpPr>
        <p:spPr>
          <a:xfrm>
            <a:off x="10090882" y="3723277"/>
            <a:ext cx="458788" cy="1149350"/>
          </a:xfrm>
          <a:custGeom>
            <a:avLst/>
            <a:gdLst>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1149350 h 1149350"/>
              <a:gd name="connsiteX4" fmla="*/ 0 w 458788"/>
              <a:gd name="connsiteY4" fmla="*/ 0 h 1149350"/>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0 h 1149350"/>
            </a:gdLst>
            <a:ahLst/>
            <a:cxnLst>
              <a:cxn ang="0">
                <a:pos x="connsiteX0" y="connsiteY0"/>
              </a:cxn>
              <a:cxn ang="0">
                <a:pos x="connsiteX1" y="connsiteY1"/>
              </a:cxn>
              <a:cxn ang="0">
                <a:pos x="connsiteX2" y="connsiteY2"/>
              </a:cxn>
              <a:cxn ang="0">
                <a:pos x="connsiteX3" y="connsiteY3"/>
              </a:cxn>
            </a:cxnLst>
            <a:rect l="l" t="t" r="r" b="b"/>
            <a:pathLst>
              <a:path w="458788" h="1149350">
                <a:moveTo>
                  <a:pt x="0" y="0"/>
                </a:moveTo>
                <a:lnTo>
                  <a:pt x="458788" y="0"/>
                </a:lnTo>
                <a:lnTo>
                  <a:pt x="458788" y="1149350"/>
                </a:lnTo>
                <a:lnTo>
                  <a:pt x="0" y="0"/>
                </a:lnTo>
                <a:close/>
              </a:path>
            </a:pathLst>
          </a:custGeom>
          <a:solidFill>
            <a:schemeClr val="accent1"/>
          </a:solidFill>
        </p:spPr>
        <p:txBody>
          <a:bodyPr/>
          <a:lstStyle>
            <a:lvl1pPr>
              <a:defRPr baseline="0"/>
            </a:lvl1pPr>
          </a:lstStyle>
          <a:p>
            <a:pPr lvl="0"/>
            <a:r>
              <a:rPr lang="nl-BE"/>
              <a:t> </a:t>
            </a:r>
          </a:p>
        </p:txBody>
      </p:sp>
      <p:sp>
        <p:nvSpPr>
          <p:cNvPr id="116" name="Text Placeholder 4"/>
          <p:cNvSpPr>
            <a:spLocks noGrp="1"/>
          </p:cNvSpPr>
          <p:nvPr>
            <p:ph type="body" sz="quarter" idx="39" hasCustomPrompt="1"/>
          </p:nvPr>
        </p:nvSpPr>
        <p:spPr>
          <a:xfrm>
            <a:off x="10549670" y="3723277"/>
            <a:ext cx="458788" cy="1149350"/>
          </a:xfrm>
          <a:custGeom>
            <a:avLst/>
            <a:gdLst>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1149350 h 1149350"/>
              <a:gd name="connsiteX4" fmla="*/ 0 w 458788"/>
              <a:gd name="connsiteY4" fmla="*/ 0 h 1149350"/>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0 h 1149350"/>
            </a:gdLst>
            <a:ahLst/>
            <a:cxnLst>
              <a:cxn ang="0">
                <a:pos x="connsiteX0" y="connsiteY0"/>
              </a:cxn>
              <a:cxn ang="0">
                <a:pos x="connsiteX1" y="connsiteY1"/>
              </a:cxn>
              <a:cxn ang="0">
                <a:pos x="connsiteX2" y="connsiteY2"/>
              </a:cxn>
              <a:cxn ang="0">
                <a:pos x="connsiteX3" y="connsiteY3"/>
              </a:cxn>
            </a:cxnLst>
            <a:rect l="l" t="t" r="r" b="b"/>
            <a:pathLst>
              <a:path w="458788" h="1149350">
                <a:moveTo>
                  <a:pt x="0" y="0"/>
                </a:moveTo>
                <a:lnTo>
                  <a:pt x="458788" y="0"/>
                </a:lnTo>
                <a:lnTo>
                  <a:pt x="458788" y="1149350"/>
                </a:lnTo>
                <a:lnTo>
                  <a:pt x="0" y="0"/>
                </a:lnTo>
                <a:close/>
              </a:path>
            </a:pathLst>
          </a:custGeom>
          <a:solidFill>
            <a:schemeClr val="accent1"/>
          </a:solidFill>
        </p:spPr>
        <p:txBody>
          <a:bodyPr/>
          <a:lstStyle>
            <a:lvl1pPr>
              <a:defRPr baseline="0"/>
            </a:lvl1pPr>
          </a:lstStyle>
          <a:p>
            <a:pPr lvl="0"/>
            <a:r>
              <a:rPr lang="nl-BE"/>
              <a:t> </a:t>
            </a:r>
          </a:p>
        </p:txBody>
      </p:sp>
      <p:sp>
        <p:nvSpPr>
          <p:cNvPr id="117" name="Text Placeholder 4"/>
          <p:cNvSpPr>
            <a:spLocks noGrp="1"/>
          </p:cNvSpPr>
          <p:nvPr>
            <p:ph type="body" sz="quarter" idx="40" hasCustomPrompt="1"/>
          </p:nvPr>
        </p:nvSpPr>
        <p:spPr>
          <a:xfrm>
            <a:off x="11008458" y="3723277"/>
            <a:ext cx="458788" cy="1149350"/>
          </a:xfrm>
          <a:custGeom>
            <a:avLst/>
            <a:gdLst>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1149350 h 1149350"/>
              <a:gd name="connsiteX4" fmla="*/ 0 w 458788"/>
              <a:gd name="connsiteY4" fmla="*/ 0 h 1149350"/>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0 h 1149350"/>
            </a:gdLst>
            <a:ahLst/>
            <a:cxnLst>
              <a:cxn ang="0">
                <a:pos x="connsiteX0" y="connsiteY0"/>
              </a:cxn>
              <a:cxn ang="0">
                <a:pos x="connsiteX1" y="connsiteY1"/>
              </a:cxn>
              <a:cxn ang="0">
                <a:pos x="connsiteX2" y="connsiteY2"/>
              </a:cxn>
              <a:cxn ang="0">
                <a:pos x="connsiteX3" y="connsiteY3"/>
              </a:cxn>
            </a:cxnLst>
            <a:rect l="l" t="t" r="r" b="b"/>
            <a:pathLst>
              <a:path w="458788" h="1149350">
                <a:moveTo>
                  <a:pt x="0" y="0"/>
                </a:moveTo>
                <a:lnTo>
                  <a:pt x="458788" y="0"/>
                </a:lnTo>
                <a:lnTo>
                  <a:pt x="458788" y="1149350"/>
                </a:lnTo>
                <a:lnTo>
                  <a:pt x="0" y="0"/>
                </a:lnTo>
                <a:close/>
              </a:path>
            </a:pathLst>
          </a:custGeom>
          <a:solidFill>
            <a:schemeClr val="accent1"/>
          </a:solidFill>
        </p:spPr>
        <p:txBody>
          <a:bodyPr/>
          <a:lstStyle>
            <a:lvl1pPr>
              <a:defRPr baseline="0"/>
            </a:lvl1pPr>
          </a:lstStyle>
          <a:p>
            <a:pPr lvl="0"/>
            <a:r>
              <a:rPr lang="nl-BE"/>
              <a:t> </a:t>
            </a:r>
          </a:p>
        </p:txBody>
      </p:sp>
      <p:sp>
        <p:nvSpPr>
          <p:cNvPr id="118" name="Text Placeholder 4"/>
          <p:cNvSpPr>
            <a:spLocks noGrp="1"/>
          </p:cNvSpPr>
          <p:nvPr>
            <p:ph type="body" sz="quarter" idx="41" hasCustomPrompt="1"/>
          </p:nvPr>
        </p:nvSpPr>
        <p:spPr>
          <a:xfrm>
            <a:off x="11467246" y="3723277"/>
            <a:ext cx="458788" cy="1149350"/>
          </a:xfrm>
          <a:custGeom>
            <a:avLst/>
            <a:gdLst>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1149350 h 1149350"/>
              <a:gd name="connsiteX4" fmla="*/ 0 w 458788"/>
              <a:gd name="connsiteY4" fmla="*/ 0 h 1149350"/>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0 h 1149350"/>
            </a:gdLst>
            <a:ahLst/>
            <a:cxnLst>
              <a:cxn ang="0">
                <a:pos x="connsiteX0" y="connsiteY0"/>
              </a:cxn>
              <a:cxn ang="0">
                <a:pos x="connsiteX1" y="connsiteY1"/>
              </a:cxn>
              <a:cxn ang="0">
                <a:pos x="connsiteX2" y="connsiteY2"/>
              </a:cxn>
              <a:cxn ang="0">
                <a:pos x="connsiteX3" y="connsiteY3"/>
              </a:cxn>
            </a:cxnLst>
            <a:rect l="l" t="t" r="r" b="b"/>
            <a:pathLst>
              <a:path w="458788" h="1149350">
                <a:moveTo>
                  <a:pt x="0" y="0"/>
                </a:moveTo>
                <a:lnTo>
                  <a:pt x="458788" y="0"/>
                </a:lnTo>
                <a:lnTo>
                  <a:pt x="458788" y="1149350"/>
                </a:lnTo>
                <a:lnTo>
                  <a:pt x="0" y="0"/>
                </a:lnTo>
                <a:close/>
              </a:path>
            </a:pathLst>
          </a:custGeom>
          <a:solidFill>
            <a:schemeClr val="accent1"/>
          </a:solidFill>
        </p:spPr>
        <p:txBody>
          <a:bodyPr/>
          <a:lstStyle>
            <a:lvl1pPr>
              <a:defRPr baseline="0"/>
            </a:lvl1pPr>
          </a:lstStyle>
          <a:p>
            <a:pPr lvl="0"/>
            <a:r>
              <a:rPr lang="nl-BE"/>
              <a:t> </a:t>
            </a: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itel, ondertitel en tekst met patroon">
    <p:spTree>
      <p:nvGrpSpPr>
        <p:cNvPr id="1" name=""/>
        <p:cNvGrpSpPr/>
        <p:nvPr/>
      </p:nvGrpSpPr>
      <p:grpSpPr>
        <a:xfrm>
          <a:off x="0" y="0"/>
          <a:ext cx="0" cy="0"/>
          <a:chOff x="0" y="0"/>
          <a:chExt cx="0" cy="0"/>
        </a:xfrm>
      </p:grpSpPr>
      <p:sp>
        <p:nvSpPr>
          <p:cNvPr id="8" name="Tijdelijke aanduiding voor voettekst 7"/>
          <p:cNvSpPr>
            <a:spLocks noGrp="1"/>
          </p:cNvSpPr>
          <p:nvPr>
            <p:ph type="ftr" sz="quarter" idx="10"/>
          </p:nvPr>
        </p:nvSpPr>
        <p:spPr/>
        <p:txBody>
          <a:bodyPr/>
          <a:lstStyle/>
          <a:p>
            <a:r>
              <a:rPr lang="nl-NL"/>
              <a:t>Titel van de presentatie</a:t>
            </a:r>
          </a:p>
        </p:txBody>
      </p:sp>
      <p:sp>
        <p:nvSpPr>
          <p:cNvPr id="9" name="Tijdelijke aanduiding voor dianummer 8"/>
          <p:cNvSpPr>
            <a:spLocks noGrp="1"/>
          </p:cNvSpPr>
          <p:nvPr>
            <p:ph type="sldNum" sz="quarter" idx="11"/>
          </p:nvPr>
        </p:nvSpPr>
        <p:spPr/>
        <p:txBody>
          <a:bodyPr/>
          <a:lstStyle/>
          <a:p>
            <a:r>
              <a:rPr lang="nl-NL"/>
              <a:t> </a:t>
            </a:r>
            <a:fld id="{141DC315-004D-734B-91F7-61E542849DC9}" type="datetimeFigureOut">
              <a:rPr lang="nl-NL" smtClean="0"/>
              <a:pPr/>
              <a:t>12-11-2025</a:t>
            </a:fld>
            <a:r>
              <a:rPr lang="nl-NL"/>
              <a:t> | </a:t>
            </a:r>
            <a:fld id="{2DAB09C5-3251-4B47-B002-D03712DC64C3}" type="slidenum">
              <a:rPr lang="nl-NL" smtClean="0"/>
              <a:pPr/>
              <a:t>‹nr.›</a:t>
            </a:fld>
            <a:endParaRPr lang="nl-NL"/>
          </a:p>
        </p:txBody>
      </p:sp>
      <p:sp>
        <p:nvSpPr>
          <p:cNvPr id="4" name="Tijdelijke aanduiding voor tekst 3"/>
          <p:cNvSpPr>
            <a:spLocks noGrp="1"/>
          </p:cNvSpPr>
          <p:nvPr>
            <p:ph type="body" sz="quarter" idx="13"/>
          </p:nvPr>
        </p:nvSpPr>
        <p:spPr>
          <a:xfrm>
            <a:off x="624434" y="2005130"/>
            <a:ext cx="6690766" cy="346710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8" name="Titel 3"/>
          <p:cNvSpPr>
            <a:spLocks noGrp="1"/>
          </p:cNvSpPr>
          <p:nvPr>
            <p:ph type="title"/>
          </p:nvPr>
        </p:nvSpPr>
        <p:spPr>
          <a:xfrm>
            <a:off x="731838" y="711463"/>
            <a:ext cx="5338800" cy="341050"/>
          </a:xfrm>
        </p:spPr>
        <p:txBody>
          <a:bodyPr tIns="36000" bIns="0"/>
          <a:lstStyle>
            <a:lvl1pPr>
              <a:defRPr sz="2200" strike="noStrike" baseline="0"/>
            </a:lvl1pPr>
          </a:lstStyle>
          <a:p>
            <a:r>
              <a:rPr lang="en-GB"/>
              <a:t>Click to edit Master title style</a:t>
            </a:r>
            <a:endParaRPr lang="nl-NL"/>
          </a:p>
        </p:txBody>
      </p:sp>
      <p:sp>
        <p:nvSpPr>
          <p:cNvPr id="69" name="Text Placeholder 4"/>
          <p:cNvSpPr>
            <a:spLocks noGrp="1"/>
          </p:cNvSpPr>
          <p:nvPr>
            <p:ph type="body" sz="quarter" idx="14" hasCustomPrompt="1"/>
          </p:nvPr>
        </p:nvSpPr>
        <p:spPr>
          <a:xfrm>
            <a:off x="8705382" y="259570"/>
            <a:ext cx="458788" cy="1149350"/>
          </a:xfrm>
          <a:custGeom>
            <a:avLst/>
            <a:gdLst>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1149350 h 1149350"/>
              <a:gd name="connsiteX4" fmla="*/ 0 w 458788"/>
              <a:gd name="connsiteY4" fmla="*/ 0 h 1149350"/>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0 h 1149350"/>
            </a:gdLst>
            <a:ahLst/>
            <a:cxnLst>
              <a:cxn ang="0">
                <a:pos x="connsiteX0" y="connsiteY0"/>
              </a:cxn>
              <a:cxn ang="0">
                <a:pos x="connsiteX1" y="connsiteY1"/>
              </a:cxn>
              <a:cxn ang="0">
                <a:pos x="connsiteX2" y="connsiteY2"/>
              </a:cxn>
              <a:cxn ang="0">
                <a:pos x="connsiteX3" y="connsiteY3"/>
              </a:cxn>
            </a:cxnLst>
            <a:rect l="l" t="t" r="r" b="b"/>
            <a:pathLst>
              <a:path w="458788" h="1149350">
                <a:moveTo>
                  <a:pt x="0" y="0"/>
                </a:moveTo>
                <a:lnTo>
                  <a:pt x="458788" y="0"/>
                </a:lnTo>
                <a:lnTo>
                  <a:pt x="458788" y="1149350"/>
                </a:lnTo>
                <a:lnTo>
                  <a:pt x="0" y="0"/>
                </a:lnTo>
                <a:close/>
              </a:path>
            </a:pathLst>
          </a:custGeom>
          <a:solidFill>
            <a:schemeClr val="accent1"/>
          </a:solidFill>
        </p:spPr>
        <p:txBody>
          <a:bodyPr/>
          <a:lstStyle>
            <a:lvl1pPr>
              <a:defRPr baseline="0"/>
            </a:lvl1pPr>
          </a:lstStyle>
          <a:p>
            <a:pPr lvl="0"/>
            <a:r>
              <a:rPr lang="nl-BE"/>
              <a:t> </a:t>
            </a:r>
          </a:p>
        </p:txBody>
      </p:sp>
      <p:sp>
        <p:nvSpPr>
          <p:cNvPr id="70" name="Text Placeholder 4"/>
          <p:cNvSpPr>
            <a:spLocks noGrp="1"/>
          </p:cNvSpPr>
          <p:nvPr>
            <p:ph type="body" sz="quarter" idx="15" hasCustomPrompt="1"/>
          </p:nvPr>
        </p:nvSpPr>
        <p:spPr>
          <a:xfrm>
            <a:off x="9164170" y="259570"/>
            <a:ext cx="458788" cy="1149350"/>
          </a:xfrm>
          <a:custGeom>
            <a:avLst/>
            <a:gdLst>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1149350 h 1149350"/>
              <a:gd name="connsiteX4" fmla="*/ 0 w 458788"/>
              <a:gd name="connsiteY4" fmla="*/ 0 h 1149350"/>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0 h 1149350"/>
            </a:gdLst>
            <a:ahLst/>
            <a:cxnLst>
              <a:cxn ang="0">
                <a:pos x="connsiteX0" y="connsiteY0"/>
              </a:cxn>
              <a:cxn ang="0">
                <a:pos x="connsiteX1" y="connsiteY1"/>
              </a:cxn>
              <a:cxn ang="0">
                <a:pos x="connsiteX2" y="connsiteY2"/>
              </a:cxn>
              <a:cxn ang="0">
                <a:pos x="connsiteX3" y="connsiteY3"/>
              </a:cxn>
            </a:cxnLst>
            <a:rect l="l" t="t" r="r" b="b"/>
            <a:pathLst>
              <a:path w="458788" h="1149350">
                <a:moveTo>
                  <a:pt x="0" y="0"/>
                </a:moveTo>
                <a:lnTo>
                  <a:pt x="458788" y="0"/>
                </a:lnTo>
                <a:lnTo>
                  <a:pt x="458788" y="1149350"/>
                </a:lnTo>
                <a:lnTo>
                  <a:pt x="0" y="0"/>
                </a:lnTo>
                <a:close/>
              </a:path>
            </a:pathLst>
          </a:custGeom>
          <a:solidFill>
            <a:schemeClr val="accent1"/>
          </a:solidFill>
        </p:spPr>
        <p:txBody>
          <a:bodyPr/>
          <a:lstStyle>
            <a:lvl1pPr>
              <a:defRPr baseline="0"/>
            </a:lvl1pPr>
          </a:lstStyle>
          <a:p>
            <a:pPr lvl="0"/>
            <a:r>
              <a:rPr lang="nl-BE"/>
              <a:t> </a:t>
            </a:r>
          </a:p>
        </p:txBody>
      </p:sp>
      <p:sp>
        <p:nvSpPr>
          <p:cNvPr id="71" name="Text Placeholder 4"/>
          <p:cNvSpPr>
            <a:spLocks noGrp="1"/>
          </p:cNvSpPr>
          <p:nvPr>
            <p:ph type="body" sz="quarter" idx="16" hasCustomPrompt="1"/>
          </p:nvPr>
        </p:nvSpPr>
        <p:spPr>
          <a:xfrm>
            <a:off x="9622958" y="259570"/>
            <a:ext cx="458788" cy="1149350"/>
          </a:xfrm>
          <a:custGeom>
            <a:avLst/>
            <a:gdLst>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1149350 h 1149350"/>
              <a:gd name="connsiteX4" fmla="*/ 0 w 458788"/>
              <a:gd name="connsiteY4" fmla="*/ 0 h 1149350"/>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0 h 1149350"/>
            </a:gdLst>
            <a:ahLst/>
            <a:cxnLst>
              <a:cxn ang="0">
                <a:pos x="connsiteX0" y="connsiteY0"/>
              </a:cxn>
              <a:cxn ang="0">
                <a:pos x="connsiteX1" y="connsiteY1"/>
              </a:cxn>
              <a:cxn ang="0">
                <a:pos x="connsiteX2" y="connsiteY2"/>
              </a:cxn>
              <a:cxn ang="0">
                <a:pos x="connsiteX3" y="connsiteY3"/>
              </a:cxn>
            </a:cxnLst>
            <a:rect l="l" t="t" r="r" b="b"/>
            <a:pathLst>
              <a:path w="458788" h="1149350">
                <a:moveTo>
                  <a:pt x="0" y="0"/>
                </a:moveTo>
                <a:lnTo>
                  <a:pt x="458788" y="0"/>
                </a:lnTo>
                <a:lnTo>
                  <a:pt x="458788" y="1149350"/>
                </a:lnTo>
                <a:lnTo>
                  <a:pt x="0" y="0"/>
                </a:lnTo>
                <a:close/>
              </a:path>
            </a:pathLst>
          </a:custGeom>
          <a:solidFill>
            <a:schemeClr val="accent1"/>
          </a:solidFill>
        </p:spPr>
        <p:txBody>
          <a:bodyPr/>
          <a:lstStyle>
            <a:lvl1pPr>
              <a:defRPr baseline="0"/>
            </a:lvl1pPr>
          </a:lstStyle>
          <a:p>
            <a:pPr lvl="0"/>
            <a:r>
              <a:rPr lang="nl-BE"/>
              <a:t> </a:t>
            </a:r>
          </a:p>
        </p:txBody>
      </p:sp>
      <p:sp>
        <p:nvSpPr>
          <p:cNvPr id="72" name="Text Placeholder 4"/>
          <p:cNvSpPr>
            <a:spLocks noGrp="1"/>
          </p:cNvSpPr>
          <p:nvPr>
            <p:ph type="body" sz="quarter" idx="17" hasCustomPrompt="1"/>
          </p:nvPr>
        </p:nvSpPr>
        <p:spPr>
          <a:xfrm>
            <a:off x="10081746" y="259570"/>
            <a:ext cx="458788" cy="1149350"/>
          </a:xfrm>
          <a:custGeom>
            <a:avLst/>
            <a:gdLst>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1149350 h 1149350"/>
              <a:gd name="connsiteX4" fmla="*/ 0 w 458788"/>
              <a:gd name="connsiteY4" fmla="*/ 0 h 1149350"/>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0 h 1149350"/>
            </a:gdLst>
            <a:ahLst/>
            <a:cxnLst>
              <a:cxn ang="0">
                <a:pos x="connsiteX0" y="connsiteY0"/>
              </a:cxn>
              <a:cxn ang="0">
                <a:pos x="connsiteX1" y="connsiteY1"/>
              </a:cxn>
              <a:cxn ang="0">
                <a:pos x="connsiteX2" y="connsiteY2"/>
              </a:cxn>
              <a:cxn ang="0">
                <a:pos x="connsiteX3" y="connsiteY3"/>
              </a:cxn>
            </a:cxnLst>
            <a:rect l="l" t="t" r="r" b="b"/>
            <a:pathLst>
              <a:path w="458788" h="1149350">
                <a:moveTo>
                  <a:pt x="0" y="0"/>
                </a:moveTo>
                <a:lnTo>
                  <a:pt x="458788" y="0"/>
                </a:lnTo>
                <a:lnTo>
                  <a:pt x="458788" y="1149350"/>
                </a:lnTo>
                <a:lnTo>
                  <a:pt x="0" y="0"/>
                </a:lnTo>
                <a:close/>
              </a:path>
            </a:pathLst>
          </a:custGeom>
          <a:solidFill>
            <a:schemeClr val="accent1"/>
          </a:solidFill>
        </p:spPr>
        <p:txBody>
          <a:bodyPr/>
          <a:lstStyle>
            <a:lvl1pPr>
              <a:defRPr baseline="0"/>
            </a:lvl1pPr>
          </a:lstStyle>
          <a:p>
            <a:pPr lvl="0"/>
            <a:r>
              <a:rPr lang="nl-BE"/>
              <a:t> </a:t>
            </a:r>
          </a:p>
        </p:txBody>
      </p:sp>
      <p:sp>
        <p:nvSpPr>
          <p:cNvPr id="73" name="Text Placeholder 4"/>
          <p:cNvSpPr>
            <a:spLocks noGrp="1"/>
          </p:cNvSpPr>
          <p:nvPr>
            <p:ph type="body" sz="quarter" idx="18" hasCustomPrompt="1"/>
          </p:nvPr>
        </p:nvSpPr>
        <p:spPr>
          <a:xfrm>
            <a:off x="10540534" y="259570"/>
            <a:ext cx="458788" cy="1149350"/>
          </a:xfrm>
          <a:custGeom>
            <a:avLst/>
            <a:gdLst>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1149350 h 1149350"/>
              <a:gd name="connsiteX4" fmla="*/ 0 w 458788"/>
              <a:gd name="connsiteY4" fmla="*/ 0 h 1149350"/>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0 h 1149350"/>
            </a:gdLst>
            <a:ahLst/>
            <a:cxnLst>
              <a:cxn ang="0">
                <a:pos x="connsiteX0" y="connsiteY0"/>
              </a:cxn>
              <a:cxn ang="0">
                <a:pos x="connsiteX1" y="connsiteY1"/>
              </a:cxn>
              <a:cxn ang="0">
                <a:pos x="connsiteX2" y="connsiteY2"/>
              </a:cxn>
              <a:cxn ang="0">
                <a:pos x="connsiteX3" y="connsiteY3"/>
              </a:cxn>
            </a:cxnLst>
            <a:rect l="l" t="t" r="r" b="b"/>
            <a:pathLst>
              <a:path w="458788" h="1149350">
                <a:moveTo>
                  <a:pt x="0" y="0"/>
                </a:moveTo>
                <a:lnTo>
                  <a:pt x="458788" y="0"/>
                </a:lnTo>
                <a:lnTo>
                  <a:pt x="458788" y="1149350"/>
                </a:lnTo>
                <a:lnTo>
                  <a:pt x="0" y="0"/>
                </a:lnTo>
                <a:close/>
              </a:path>
            </a:pathLst>
          </a:custGeom>
          <a:solidFill>
            <a:schemeClr val="accent1"/>
          </a:solidFill>
        </p:spPr>
        <p:txBody>
          <a:bodyPr/>
          <a:lstStyle>
            <a:lvl1pPr>
              <a:defRPr baseline="0"/>
            </a:lvl1pPr>
          </a:lstStyle>
          <a:p>
            <a:pPr lvl="0"/>
            <a:r>
              <a:rPr lang="nl-BE"/>
              <a:t> </a:t>
            </a:r>
          </a:p>
        </p:txBody>
      </p:sp>
      <p:sp>
        <p:nvSpPr>
          <p:cNvPr id="74" name="Text Placeholder 4"/>
          <p:cNvSpPr>
            <a:spLocks noGrp="1"/>
          </p:cNvSpPr>
          <p:nvPr>
            <p:ph type="body" sz="quarter" idx="19" hasCustomPrompt="1"/>
          </p:nvPr>
        </p:nvSpPr>
        <p:spPr>
          <a:xfrm>
            <a:off x="10999322" y="259570"/>
            <a:ext cx="458788" cy="1149350"/>
          </a:xfrm>
          <a:custGeom>
            <a:avLst/>
            <a:gdLst>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1149350 h 1149350"/>
              <a:gd name="connsiteX4" fmla="*/ 0 w 458788"/>
              <a:gd name="connsiteY4" fmla="*/ 0 h 1149350"/>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0 h 1149350"/>
            </a:gdLst>
            <a:ahLst/>
            <a:cxnLst>
              <a:cxn ang="0">
                <a:pos x="connsiteX0" y="connsiteY0"/>
              </a:cxn>
              <a:cxn ang="0">
                <a:pos x="connsiteX1" y="connsiteY1"/>
              </a:cxn>
              <a:cxn ang="0">
                <a:pos x="connsiteX2" y="connsiteY2"/>
              </a:cxn>
              <a:cxn ang="0">
                <a:pos x="connsiteX3" y="connsiteY3"/>
              </a:cxn>
            </a:cxnLst>
            <a:rect l="l" t="t" r="r" b="b"/>
            <a:pathLst>
              <a:path w="458788" h="1149350">
                <a:moveTo>
                  <a:pt x="0" y="0"/>
                </a:moveTo>
                <a:lnTo>
                  <a:pt x="458788" y="0"/>
                </a:lnTo>
                <a:lnTo>
                  <a:pt x="458788" y="1149350"/>
                </a:lnTo>
                <a:lnTo>
                  <a:pt x="0" y="0"/>
                </a:lnTo>
                <a:close/>
              </a:path>
            </a:pathLst>
          </a:custGeom>
          <a:solidFill>
            <a:schemeClr val="accent1"/>
          </a:solidFill>
        </p:spPr>
        <p:txBody>
          <a:bodyPr/>
          <a:lstStyle>
            <a:lvl1pPr>
              <a:defRPr baseline="0"/>
            </a:lvl1pPr>
          </a:lstStyle>
          <a:p>
            <a:pPr lvl="0"/>
            <a:r>
              <a:rPr lang="nl-BE"/>
              <a:t> </a:t>
            </a:r>
          </a:p>
        </p:txBody>
      </p:sp>
      <p:sp>
        <p:nvSpPr>
          <p:cNvPr id="75" name="Text Placeholder 4"/>
          <p:cNvSpPr>
            <a:spLocks noGrp="1"/>
          </p:cNvSpPr>
          <p:nvPr>
            <p:ph type="body" sz="quarter" idx="20" hasCustomPrompt="1"/>
          </p:nvPr>
        </p:nvSpPr>
        <p:spPr>
          <a:xfrm>
            <a:off x="11458110" y="259570"/>
            <a:ext cx="458788" cy="1149350"/>
          </a:xfrm>
          <a:custGeom>
            <a:avLst/>
            <a:gdLst>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1149350 h 1149350"/>
              <a:gd name="connsiteX4" fmla="*/ 0 w 458788"/>
              <a:gd name="connsiteY4" fmla="*/ 0 h 1149350"/>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0 h 1149350"/>
            </a:gdLst>
            <a:ahLst/>
            <a:cxnLst>
              <a:cxn ang="0">
                <a:pos x="connsiteX0" y="connsiteY0"/>
              </a:cxn>
              <a:cxn ang="0">
                <a:pos x="connsiteX1" y="connsiteY1"/>
              </a:cxn>
              <a:cxn ang="0">
                <a:pos x="connsiteX2" y="connsiteY2"/>
              </a:cxn>
              <a:cxn ang="0">
                <a:pos x="connsiteX3" y="connsiteY3"/>
              </a:cxn>
            </a:cxnLst>
            <a:rect l="l" t="t" r="r" b="b"/>
            <a:pathLst>
              <a:path w="458788" h="1149350">
                <a:moveTo>
                  <a:pt x="0" y="0"/>
                </a:moveTo>
                <a:lnTo>
                  <a:pt x="458788" y="0"/>
                </a:lnTo>
                <a:lnTo>
                  <a:pt x="458788" y="1149350"/>
                </a:lnTo>
                <a:lnTo>
                  <a:pt x="0" y="0"/>
                </a:lnTo>
                <a:close/>
              </a:path>
            </a:pathLst>
          </a:custGeom>
          <a:solidFill>
            <a:schemeClr val="accent1"/>
          </a:solidFill>
        </p:spPr>
        <p:txBody>
          <a:bodyPr/>
          <a:lstStyle>
            <a:lvl1pPr>
              <a:defRPr baseline="0"/>
            </a:lvl1pPr>
          </a:lstStyle>
          <a:p>
            <a:pPr lvl="0"/>
            <a:r>
              <a:rPr lang="nl-BE"/>
              <a:t> </a:t>
            </a:r>
          </a:p>
        </p:txBody>
      </p:sp>
      <p:sp>
        <p:nvSpPr>
          <p:cNvPr id="76" name="Text Placeholder 4"/>
          <p:cNvSpPr>
            <a:spLocks noGrp="1"/>
          </p:cNvSpPr>
          <p:nvPr>
            <p:ph type="body" sz="quarter" idx="21" hasCustomPrompt="1"/>
          </p:nvPr>
        </p:nvSpPr>
        <p:spPr>
          <a:xfrm>
            <a:off x="8714263" y="1415164"/>
            <a:ext cx="458788" cy="1149350"/>
          </a:xfrm>
          <a:custGeom>
            <a:avLst/>
            <a:gdLst>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1149350 h 1149350"/>
              <a:gd name="connsiteX4" fmla="*/ 0 w 458788"/>
              <a:gd name="connsiteY4" fmla="*/ 0 h 1149350"/>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0 h 1149350"/>
            </a:gdLst>
            <a:ahLst/>
            <a:cxnLst>
              <a:cxn ang="0">
                <a:pos x="connsiteX0" y="connsiteY0"/>
              </a:cxn>
              <a:cxn ang="0">
                <a:pos x="connsiteX1" y="connsiteY1"/>
              </a:cxn>
              <a:cxn ang="0">
                <a:pos x="connsiteX2" y="connsiteY2"/>
              </a:cxn>
              <a:cxn ang="0">
                <a:pos x="connsiteX3" y="connsiteY3"/>
              </a:cxn>
            </a:cxnLst>
            <a:rect l="l" t="t" r="r" b="b"/>
            <a:pathLst>
              <a:path w="458788" h="1149350">
                <a:moveTo>
                  <a:pt x="0" y="0"/>
                </a:moveTo>
                <a:lnTo>
                  <a:pt x="458788" y="0"/>
                </a:lnTo>
                <a:lnTo>
                  <a:pt x="458788" y="1149350"/>
                </a:lnTo>
                <a:lnTo>
                  <a:pt x="0" y="0"/>
                </a:lnTo>
                <a:close/>
              </a:path>
            </a:pathLst>
          </a:custGeom>
          <a:solidFill>
            <a:schemeClr val="accent1"/>
          </a:solidFill>
        </p:spPr>
        <p:txBody>
          <a:bodyPr/>
          <a:lstStyle>
            <a:lvl1pPr>
              <a:defRPr baseline="0"/>
            </a:lvl1pPr>
          </a:lstStyle>
          <a:p>
            <a:pPr lvl="0"/>
            <a:r>
              <a:rPr lang="nl-BE"/>
              <a:t> </a:t>
            </a:r>
          </a:p>
        </p:txBody>
      </p:sp>
      <p:sp>
        <p:nvSpPr>
          <p:cNvPr id="77" name="Text Placeholder 4"/>
          <p:cNvSpPr>
            <a:spLocks noGrp="1"/>
          </p:cNvSpPr>
          <p:nvPr>
            <p:ph type="body" sz="quarter" idx="22" hasCustomPrompt="1"/>
          </p:nvPr>
        </p:nvSpPr>
        <p:spPr>
          <a:xfrm>
            <a:off x="9173051" y="1415164"/>
            <a:ext cx="458788" cy="1149350"/>
          </a:xfrm>
          <a:custGeom>
            <a:avLst/>
            <a:gdLst>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1149350 h 1149350"/>
              <a:gd name="connsiteX4" fmla="*/ 0 w 458788"/>
              <a:gd name="connsiteY4" fmla="*/ 0 h 1149350"/>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0 h 1149350"/>
            </a:gdLst>
            <a:ahLst/>
            <a:cxnLst>
              <a:cxn ang="0">
                <a:pos x="connsiteX0" y="connsiteY0"/>
              </a:cxn>
              <a:cxn ang="0">
                <a:pos x="connsiteX1" y="connsiteY1"/>
              </a:cxn>
              <a:cxn ang="0">
                <a:pos x="connsiteX2" y="connsiteY2"/>
              </a:cxn>
              <a:cxn ang="0">
                <a:pos x="connsiteX3" y="connsiteY3"/>
              </a:cxn>
            </a:cxnLst>
            <a:rect l="l" t="t" r="r" b="b"/>
            <a:pathLst>
              <a:path w="458788" h="1149350">
                <a:moveTo>
                  <a:pt x="0" y="0"/>
                </a:moveTo>
                <a:lnTo>
                  <a:pt x="458788" y="0"/>
                </a:lnTo>
                <a:lnTo>
                  <a:pt x="458788" y="1149350"/>
                </a:lnTo>
                <a:lnTo>
                  <a:pt x="0" y="0"/>
                </a:lnTo>
                <a:close/>
              </a:path>
            </a:pathLst>
          </a:custGeom>
          <a:solidFill>
            <a:schemeClr val="accent1"/>
          </a:solidFill>
        </p:spPr>
        <p:txBody>
          <a:bodyPr/>
          <a:lstStyle>
            <a:lvl1pPr>
              <a:defRPr baseline="0"/>
            </a:lvl1pPr>
          </a:lstStyle>
          <a:p>
            <a:pPr lvl="0"/>
            <a:r>
              <a:rPr lang="nl-BE"/>
              <a:t> </a:t>
            </a:r>
          </a:p>
        </p:txBody>
      </p:sp>
      <p:sp>
        <p:nvSpPr>
          <p:cNvPr id="78" name="Text Placeholder 4"/>
          <p:cNvSpPr>
            <a:spLocks noGrp="1"/>
          </p:cNvSpPr>
          <p:nvPr>
            <p:ph type="body" sz="quarter" idx="23" hasCustomPrompt="1"/>
          </p:nvPr>
        </p:nvSpPr>
        <p:spPr>
          <a:xfrm>
            <a:off x="9631839" y="1415164"/>
            <a:ext cx="458788" cy="1149350"/>
          </a:xfrm>
          <a:custGeom>
            <a:avLst/>
            <a:gdLst>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1149350 h 1149350"/>
              <a:gd name="connsiteX4" fmla="*/ 0 w 458788"/>
              <a:gd name="connsiteY4" fmla="*/ 0 h 1149350"/>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0 h 1149350"/>
            </a:gdLst>
            <a:ahLst/>
            <a:cxnLst>
              <a:cxn ang="0">
                <a:pos x="connsiteX0" y="connsiteY0"/>
              </a:cxn>
              <a:cxn ang="0">
                <a:pos x="connsiteX1" y="connsiteY1"/>
              </a:cxn>
              <a:cxn ang="0">
                <a:pos x="connsiteX2" y="connsiteY2"/>
              </a:cxn>
              <a:cxn ang="0">
                <a:pos x="connsiteX3" y="connsiteY3"/>
              </a:cxn>
            </a:cxnLst>
            <a:rect l="l" t="t" r="r" b="b"/>
            <a:pathLst>
              <a:path w="458788" h="1149350">
                <a:moveTo>
                  <a:pt x="0" y="0"/>
                </a:moveTo>
                <a:lnTo>
                  <a:pt x="458788" y="0"/>
                </a:lnTo>
                <a:lnTo>
                  <a:pt x="458788" y="1149350"/>
                </a:lnTo>
                <a:lnTo>
                  <a:pt x="0" y="0"/>
                </a:lnTo>
                <a:close/>
              </a:path>
            </a:pathLst>
          </a:custGeom>
          <a:solidFill>
            <a:schemeClr val="accent1"/>
          </a:solidFill>
        </p:spPr>
        <p:txBody>
          <a:bodyPr/>
          <a:lstStyle>
            <a:lvl1pPr>
              <a:defRPr baseline="0"/>
            </a:lvl1pPr>
          </a:lstStyle>
          <a:p>
            <a:pPr lvl="0"/>
            <a:r>
              <a:rPr lang="nl-BE"/>
              <a:t> </a:t>
            </a:r>
          </a:p>
        </p:txBody>
      </p:sp>
      <p:sp>
        <p:nvSpPr>
          <p:cNvPr id="79" name="Text Placeholder 4"/>
          <p:cNvSpPr>
            <a:spLocks noGrp="1"/>
          </p:cNvSpPr>
          <p:nvPr>
            <p:ph type="body" sz="quarter" idx="24" hasCustomPrompt="1"/>
          </p:nvPr>
        </p:nvSpPr>
        <p:spPr>
          <a:xfrm>
            <a:off x="10090627" y="1415164"/>
            <a:ext cx="458788" cy="1149350"/>
          </a:xfrm>
          <a:custGeom>
            <a:avLst/>
            <a:gdLst>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1149350 h 1149350"/>
              <a:gd name="connsiteX4" fmla="*/ 0 w 458788"/>
              <a:gd name="connsiteY4" fmla="*/ 0 h 1149350"/>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0 h 1149350"/>
            </a:gdLst>
            <a:ahLst/>
            <a:cxnLst>
              <a:cxn ang="0">
                <a:pos x="connsiteX0" y="connsiteY0"/>
              </a:cxn>
              <a:cxn ang="0">
                <a:pos x="connsiteX1" y="connsiteY1"/>
              </a:cxn>
              <a:cxn ang="0">
                <a:pos x="connsiteX2" y="connsiteY2"/>
              </a:cxn>
              <a:cxn ang="0">
                <a:pos x="connsiteX3" y="connsiteY3"/>
              </a:cxn>
            </a:cxnLst>
            <a:rect l="l" t="t" r="r" b="b"/>
            <a:pathLst>
              <a:path w="458788" h="1149350">
                <a:moveTo>
                  <a:pt x="0" y="0"/>
                </a:moveTo>
                <a:lnTo>
                  <a:pt x="458788" y="0"/>
                </a:lnTo>
                <a:lnTo>
                  <a:pt x="458788" y="1149350"/>
                </a:lnTo>
                <a:lnTo>
                  <a:pt x="0" y="0"/>
                </a:lnTo>
                <a:close/>
              </a:path>
            </a:pathLst>
          </a:custGeom>
          <a:solidFill>
            <a:schemeClr val="accent1"/>
          </a:solidFill>
        </p:spPr>
        <p:txBody>
          <a:bodyPr/>
          <a:lstStyle>
            <a:lvl1pPr>
              <a:defRPr baseline="0"/>
            </a:lvl1pPr>
          </a:lstStyle>
          <a:p>
            <a:pPr lvl="0"/>
            <a:r>
              <a:rPr lang="nl-BE"/>
              <a:t> </a:t>
            </a:r>
          </a:p>
        </p:txBody>
      </p:sp>
      <p:sp>
        <p:nvSpPr>
          <p:cNvPr id="80" name="Text Placeholder 4"/>
          <p:cNvSpPr>
            <a:spLocks noGrp="1"/>
          </p:cNvSpPr>
          <p:nvPr>
            <p:ph type="body" sz="quarter" idx="25" hasCustomPrompt="1"/>
          </p:nvPr>
        </p:nvSpPr>
        <p:spPr>
          <a:xfrm>
            <a:off x="10549415" y="1415164"/>
            <a:ext cx="458788" cy="1149350"/>
          </a:xfrm>
          <a:custGeom>
            <a:avLst/>
            <a:gdLst>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1149350 h 1149350"/>
              <a:gd name="connsiteX4" fmla="*/ 0 w 458788"/>
              <a:gd name="connsiteY4" fmla="*/ 0 h 1149350"/>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0 h 1149350"/>
            </a:gdLst>
            <a:ahLst/>
            <a:cxnLst>
              <a:cxn ang="0">
                <a:pos x="connsiteX0" y="connsiteY0"/>
              </a:cxn>
              <a:cxn ang="0">
                <a:pos x="connsiteX1" y="connsiteY1"/>
              </a:cxn>
              <a:cxn ang="0">
                <a:pos x="connsiteX2" y="connsiteY2"/>
              </a:cxn>
              <a:cxn ang="0">
                <a:pos x="connsiteX3" y="connsiteY3"/>
              </a:cxn>
            </a:cxnLst>
            <a:rect l="l" t="t" r="r" b="b"/>
            <a:pathLst>
              <a:path w="458788" h="1149350">
                <a:moveTo>
                  <a:pt x="0" y="0"/>
                </a:moveTo>
                <a:lnTo>
                  <a:pt x="458788" y="0"/>
                </a:lnTo>
                <a:lnTo>
                  <a:pt x="458788" y="1149350"/>
                </a:lnTo>
                <a:lnTo>
                  <a:pt x="0" y="0"/>
                </a:lnTo>
                <a:close/>
              </a:path>
            </a:pathLst>
          </a:custGeom>
          <a:solidFill>
            <a:schemeClr val="accent1"/>
          </a:solidFill>
        </p:spPr>
        <p:txBody>
          <a:bodyPr/>
          <a:lstStyle>
            <a:lvl1pPr>
              <a:defRPr baseline="0"/>
            </a:lvl1pPr>
          </a:lstStyle>
          <a:p>
            <a:pPr lvl="0"/>
            <a:r>
              <a:rPr lang="nl-BE"/>
              <a:t> </a:t>
            </a:r>
          </a:p>
        </p:txBody>
      </p:sp>
      <p:sp>
        <p:nvSpPr>
          <p:cNvPr id="81" name="Text Placeholder 4"/>
          <p:cNvSpPr>
            <a:spLocks noGrp="1"/>
          </p:cNvSpPr>
          <p:nvPr>
            <p:ph type="body" sz="quarter" idx="26" hasCustomPrompt="1"/>
          </p:nvPr>
        </p:nvSpPr>
        <p:spPr>
          <a:xfrm>
            <a:off x="11008203" y="1415164"/>
            <a:ext cx="458788" cy="1149350"/>
          </a:xfrm>
          <a:custGeom>
            <a:avLst/>
            <a:gdLst>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1149350 h 1149350"/>
              <a:gd name="connsiteX4" fmla="*/ 0 w 458788"/>
              <a:gd name="connsiteY4" fmla="*/ 0 h 1149350"/>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0 h 1149350"/>
            </a:gdLst>
            <a:ahLst/>
            <a:cxnLst>
              <a:cxn ang="0">
                <a:pos x="connsiteX0" y="connsiteY0"/>
              </a:cxn>
              <a:cxn ang="0">
                <a:pos x="connsiteX1" y="connsiteY1"/>
              </a:cxn>
              <a:cxn ang="0">
                <a:pos x="connsiteX2" y="connsiteY2"/>
              </a:cxn>
              <a:cxn ang="0">
                <a:pos x="connsiteX3" y="connsiteY3"/>
              </a:cxn>
            </a:cxnLst>
            <a:rect l="l" t="t" r="r" b="b"/>
            <a:pathLst>
              <a:path w="458788" h="1149350">
                <a:moveTo>
                  <a:pt x="0" y="0"/>
                </a:moveTo>
                <a:lnTo>
                  <a:pt x="458788" y="0"/>
                </a:lnTo>
                <a:lnTo>
                  <a:pt x="458788" y="1149350"/>
                </a:lnTo>
                <a:lnTo>
                  <a:pt x="0" y="0"/>
                </a:lnTo>
                <a:close/>
              </a:path>
            </a:pathLst>
          </a:custGeom>
          <a:solidFill>
            <a:schemeClr val="accent1"/>
          </a:solidFill>
        </p:spPr>
        <p:txBody>
          <a:bodyPr/>
          <a:lstStyle>
            <a:lvl1pPr>
              <a:defRPr baseline="0"/>
            </a:lvl1pPr>
          </a:lstStyle>
          <a:p>
            <a:pPr lvl="0"/>
            <a:r>
              <a:rPr lang="nl-BE"/>
              <a:t> </a:t>
            </a:r>
          </a:p>
        </p:txBody>
      </p:sp>
      <p:sp>
        <p:nvSpPr>
          <p:cNvPr id="82" name="Text Placeholder 4"/>
          <p:cNvSpPr>
            <a:spLocks noGrp="1"/>
          </p:cNvSpPr>
          <p:nvPr>
            <p:ph type="body" sz="quarter" idx="27" hasCustomPrompt="1"/>
          </p:nvPr>
        </p:nvSpPr>
        <p:spPr>
          <a:xfrm>
            <a:off x="11466991" y="1415164"/>
            <a:ext cx="458788" cy="1149350"/>
          </a:xfrm>
          <a:custGeom>
            <a:avLst/>
            <a:gdLst>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1149350 h 1149350"/>
              <a:gd name="connsiteX4" fmla="*/ 0 w 458788"/>
              <a:gd name="connsiteY4" fmla="*/ 0 h 1149350"/>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0 h 1149350"/>
            </a:gdLst>
            <a:ahLst/>
            <a:cxnLst>
              <a:cxn ang="0">
                <a:pos x="connsiteX0" y="connsiteY0"/>
              </a:cxn>
              <a:cxn ang="0">
                <a:pos x="connsiteX1" y="connsiteY1"/>
              </a:cxn>
              <a:cxn ang="0">
                <a:pos x="connsiteX2" y="connsiteY2"/>
              </a:cxn>
              <a:cxn ang="0">
                <a:pos x="connsiteX3" y="connsiteY3"/>
              </a:cxn>
            </a:cxnLst>
            <a:rect l="l" t="t" r="r" b="b"/>
            <a:pathLst>
              <a:path w="458788" h="1149350">
                <a:moveTo>
                  <a:pt x="0" y="0"/>
                </a:moveTo>
                <a:lnTo>
                  <a:pt x="458788" y="0"/>
                </a:lnTo>
                <a:lnTo>
                  <a:pt x="458788" y="1149350"/>
                </a:lnTo>
                <a:lnTo>
                  <a:pt x="0" y="0"/>
                </a:lnTo>
                <a:close/>
              </a:path>
            </a:pathLst>
          </a:custGeom>
          <a:solidFill>
            <a:schemeClr val="accent2"/>
          </a:solidFill>
        </p:spPr>
        <p:txBody>
          <a:bodyPr/>
          <a:lstStyle>
            <a:lvl1pPr>
              <a:defRPr baseline="0"/>
            </a:lvl1pPr>
          </a:lstStyle>
          <a:p>
            <a:pPr lvl="0"/>
            <a:r>
              <a:rPr lang="nl-BE"/>
              <a:t> </a:t>
            </a:r>
          </a:p>
        </p:txBody>
      </p:sp>
      <p:sp>
        <p:nvSpPr>
          <p:cNvPr id="83" name="Text Placeholder 4"/>
          <p:cNvSpPr>
            <a:spLocks noGrp="1"/>
          </p:cNvSpPr>
          <p:nvPr>
            <p:ph type="body" sz="quarter" idx="28" hasCustomPrompt="1"/>
          </p:nvPr>
        </p:nvSpPr>
        <p:spPr>
          <a:xfrm>
            <a:off x="8714263" y="2567683"/>
            <a:ext cx="458788" cy="1149350"/>
          </a:xfrm>
          <a:custGeom>
            <a:avLst/>
            <a:gdLst>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1149350 h 1149350"/>
              <a:gd name="connsiteX4" fmla="*/ 0 w 458788"/>
              <a:gd name="connsiteY4" fmla="*/ 0 h 1149350"/>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0 h 1149350"/>
            </a:gdLst>
            <a:ahLst/>
            <a:cxnLst>
              <a:cxn ang="0">
                <a:pos x="connsiteX0" y="connsiteY0"/>
              </a:cxn>
              <a:cxn ang="0">
                <a:pos x="connsiteX1" y="connsiteY1"/>
              </a:cxn>
              <a:cxn ang="0">
                <a:pos x="connsiteX2" y="connsiteY2"/>
              </a:cxn>
              <a:cxn ang="0">
                <a:pos x="connsiteX3" y="connsiteY3"/>
              </a:cxn>
            </a:cxnLst>
            <a:rect l="l" t="t" r="r" b="b"/>
            <a:pathLst>
              <a:path w="458788" h="1149350">
                <a:moveTo>
                  <a:pt x="0" y="0"/>
                </a:moveTo>
                <a:lnTo>
                  <a:pt x="458788" y="0"/>
                </a:lnTo>
                <a:lnTo>
                  <a:pt x="458788" y="1149350"/>
                </a:lnTo>
                <a:lnTo>
                  <a:pt x="0" y="0"/>
                </a:lnTo>
                <a:close/>
              </a:path>
            </a:pathLst>
          </a:custGeom>
          <a:solidFill>
            <a:schemeClr val="accent1"/>
          </a:solidFill>
        </p:spPr>
        <p:txBody>
          <a:bodyPr/>
          <a:lstStyle>
            <a:lvl1pPr>
              <a:defRPr baseline="0"/>
            </a:lvl1pPr>
          </a:lstStyle>
          <a:p>
            <a:pPr lvl="0"/>
            <a:r>
              <a:rPr lang="nl-BE"/>
              <a:t> </a:t>
            </a:r>
          </a:p>
        </p:txBody>
      </p:sp>
      <p:sp>
        <p:nvSpPr>
          <p:cNvPr id="84" name="Text Placeholder 4"/>
          <p:cNvSpPr>
            <a:spLocks noGrp="1"/>
          </p:cNvSpPr>
          <p:nvPr>
            <p:ph type="body" sz="quarter" idx="29" hasCustomPrompt="1"/>
          </p:nvPr>
        </p:nvSpPr>
        <p:spPr>
          <a:xfrm>
            <a:off x="9173051" y="2567683"/>
            <a:ext cx="458788" cy="1149350"/>
          </a:xfrm>
          <a:custGeom>
            <a:avLst/>
            <a:gdLst>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1149350 h 1149350"/>
              <a:gd name="connsiteX4" fmla="*/ 0 w 458788"/>
              <a:gd name="connsiteY4" fmla="*/ 0 h 1149350"/>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0 h 1149350"/>
            </a:gdLst>
            <a:ahLst/>
            <a:cxnLst>
              <a:cxn ang="0">
                <a:pos x="connsiteX0" y="connsiteY0"/>
              </a:cxn>
              <a:cxn ang="0">
                <a:pos x="connsiteX1" y="connsiteY1"/>
              </a:cxn>
              <a:cxn ang="0">
                <a:pos x="connsiteX2" y="connsiteY2"/>
              </a:cxn>
              <a:cxn ang="0">
                <a:pos x="connsiteX3" y="connsiteY3"/>
              </a:cxn>
            </a:cxnLst>
            <a:rect l="l" t="t" r="r" b="b"/>
            <a:pathLst>
              <a:path w="458788" h="1149350">
                <a:moveTo>
                  <a:pt x="0" y="0"/>
                </a:moveTo>
                <a:lnTo>
                  <a:pt x="458788" y="0"/>
                </a:lnTo>
                <a:lnTo>
                  <a:pt x="458788" y="1149350"/>
                </a:lnTo>
                <a:lnTo>
                  <a:pt x="0" y="0"/>
                </a:lnTo>
                <a:close/>
              </a:path>
            </a:pathLst>
          </a:custGeom>
          <a:solidFill>
            <a:schemeClr val="accent1"/>
          </a:solidFill>
        </p:spPr>
        <p:txBody>
          <a:bodyPr/>
          <a:lstStyle>
            <a:lvl1pPr>
              <a:defRPr baseline="0"/>
            </a:lvl1pPr>
          </a:lstStyle>
          <a:p>
            <a:pPr lvl="0"/>
            <a:r>
              <a:rPr lang="nl-BE"/>
              <a:t> </a:t>
            </a:r>
          </a:p>
        </p:txBody>
      </p:sp>
      <p:sp>
        <p:nvSpPr>
          <p:cNvPr id="85" name="Text Placeholder 4"/>
          <p:cNvSpPr>
            <a:spLocks noGrp="1"/>
          </p:cNvSpPr>
          <p:nvPr>
            <p:ph type="body" sz="quarter" idx="30" hasCustomPrompt="1"/>
          </p:nvPr>
        </p:nvSpPr>
        <p:spPr>
          <a:xfrm>
            <a:off x="9631839" y="2567683"/>
            <a:ext cx="458788" cy="1149350"/>
          </a:xfrm>
          <a:custGeom>
            <a:avLst/>
            <a:gdLst>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1149350 h 1149350"/>
              <a:gd name="connsiteX4" fmla="*/ 0 w 458788"/>
              <a:gd name="connsiteY4" fmla="*/ 0 h 1149350"/>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0 h 1149350"/>
            </a:gdLst>
            <a:ahLst/>
            <a:cxnLst>
              <a:cxn ang="0">
                <a:pos x="connsiteX0" y="connsiteY0"/>
              </a:cxn>
              <a:cxn ang="0">
                <a:pos x="connsiteX1" y="connsiteY1"/>
              </a:cxn>
              <a:cxn ang="0">
                <a:pos x="connsiteX2" y="connsiteY2"/>
              </a:cxn>
              <a:cxn ang="0">
                <a:pos x="connsiteX3" y="connsiteY3"/>
              </a:cxn>
            </a:cxnLst>
            <a:rect l="l" t="t" r="r" b="b"/>
            <a:pathLst>
              <a:path w="458788" h="1149350">
                <a:moveTo>
                  <a:pt x="0" y="0"/>
                </a:moveTo>
                <a:lnTo>
                  <a:pt x="458788" y="0"/>
                </a:lnTo>
                <a:lnTo>
                  <a:pt x="458788" y="1149350"/>
                </a:lnTo>
                <a:lnTo>
                  <a:pt x="0" y="0"/>
                </a:lnTo>
                <a:close/>
              </a:path>
            </a:pathLst>
          </a:custGeom>
          <a:solidFill>
            <a:schemeClr val="accent1"/>
          </a:solidFill>
        </p:spPr>
        <p:txBody>
          <a:bodyPr/>
          <a:lstStyle>
            <a:lvl1pPr>
              <a:defRPr baseline="0"/>
            </a:lvl1pPr>
          </a:lstStyle>
          <a:p>
            <a:pPr lvl="0"/>
            <a:r>
              <a:rPr lang="nl-BE"/>
              <a:t> </a:t>
            </a:r>
          </a:p>
        </p:txBody>
      </p:sp>
      <p:sp>
        <p:nvSpPr>
          <p:cNvPr id="86" name="Text Placeholder 4"/>
          <p:cNvSpPr>
            <a:spLocks noGrp="1"/>
          </p:cNvSpPr>
          <p:nvPr>
            <p:ph type="body" sz="quarter" idx="31" hasCustomPrompt="1"/>
          </p:nvPr>
        </p:nvSpPr>
        <p:spPr>
          <a:xfrm>
            <a:off x="10090627" y="2567683"/>
            <a:ext cx="458788" cy="1149350"/>
          </a:xfrm>
          <a:custGeom>
            <a:avLst/>
            <a:gdLst>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1149350 h 1149350"/>
              <a:gd name="connsiteX4" fmla="*/ 0 w 458788"/>
              <a:gd name="connsiteY4" fmla="*/ 0 h 1149350"/>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0 h 1149350"/>
            </a:gdLst>
            <a:ahLst/>
            <a:cxnLst>
              <a:cxn ang="0">
                <a:pos x="connsiteX0" y="connsiteY0"/>
              </a:cxn>
              <a:cxn ang="0">
                <a:pos x="connsiteX1" y="connsiteY1"/>
              </a:cxn>
              <a:cxn ang="0">
                <a:pos x="connsiteX2" y="connsiteY2"/>
              </a:cxn>
              <a:cxn ang="0">
                <a:pos x="connsiteX3" y="connsiteY3"/>
              </a:cxn>
            </a:cxnLst>
            <a:rect l="l" t="t" r="r" b="b"/>
            <a:pathLst>
              <a:path w="458788" h="1149350">
                <a:moveTo>
                  <a:pt x="0" y="0"/>
                </a:moveTo>
                <a:lnTo>
                  <a:pt x="458788" y="0"/>
                </a:lnTo>
                <a:lnTo>
                  <a:pt x="458788" y="1149350"/>
                </a:lnTo>
                <a:lnTo>
                  <a:pt x="0" y="0"/>
                </a:lnTo>
                <a:close/>
              </a:path>
            </a:pathLst>
          </a:custGeom>
          <a:solidFill>
            <a:schemeClr val="accent1"/>
          </a:solidFill>
        </p:spPr>
        <p:txBody>
          <a:bodyPr/>
          <a:lstStyle>
            <a:lvl1pPr>
              <a:defRPr baseline="0"/>
            </a:lvl1pPr>
          </a:lstStyle>
          <a:p>
            <a:pPr lvl="0"/>
            <a:r>
              <a:rPr lang="nl-BE"/>
              <a:t> </a:t>
            </a:r>
          </a:p>
        </p:txBody>
      </p:sp>
      <p:sp>
        <p:nvSpPr>
          <p:cNvPr id="87" name="Text Placeholder 4"/>
          <p:cNvSpPr>
            <a:spLocks noGrp="1"/>
          </p:cNvSpPr>
          <p:nvPr>
            <p:ph type="body" sz="quarter" idx="32" hasCustomPrompt="1"/>
          </p:nvPr>
        </p:nvSpPr>
        <p:spPr>
          <a:xfrm>
            <a:off x="10549415" y="2567683"/>
            <a:ext cx="458788" cy="1149350"/>
          </a:xfrm>
          <a:custGeom>
            <a:avLst/>
            <a:gdLst>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1149350 h 1149350"/>
              <a:gd name="connsiteX4" fmla="*/ 0 w 458788"/>
              <a:gd name="connsiteY4" fmla="*/ 0 h 1149350"/>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0 h 1149350"/>
            </a:gdLst>
            <a:ahLst/>
            <a:cxnLst>
              <a:cxn ang="0">
                <a:pos x="connsiteX0" y="connsiteY0"/>
              </a:cxn>
              <a:cxn ang="0">
                <a:pos x="connsiteX1" y="connsiteY1"/>
              </a:cxn>
              <a:cxn ang="0">
                <a:pos x="connsiteX2" y="connsiteY2"/>
              </a:cxn>
              <a:cxn ang="0">
                <a:pos x="connsiteX3" y="connsiteY3"/>
              </a:cxn>
            </a:cxnLst>
            <a:rect l="l" t="t" r="r" b="b"/>
            <a:pathLst>
              <a:path w="458788" h="1149350">
                <a:moveTo>
                  <a:pt x="0" y="0"/>
                </a:moveTo>
                <a:lnTo>
                  <a:pt x="458788" y="0"/>
                </a:lnTo>
                <a:lnTo>
                  <a:pt x="458788" y="1149350"/>
                </a:lnTo>
                <a:lnTo>
                  <a:pt x="0" y="0"/>
                </a:lnTo>
                <a:close/>
              </a:path>
            </a:pathLst>
          </a:custGeom>
          <a:solidFill>
            <a:schemeClr val="accent1"/>
          </a:solidFill>
        </p:spPr>
        <p:txBody>
          <a:bodyPr/>
          <a:lstStyle>
            <a:lvl1pPr>
              <a:defRPr baseline="0"/>
            </a:lvl1pPr>
          </a:lstStyle>
          <a:p>
            <a:pPr lvl="0"/>
            <a:r>
              <a:rPr lang="nl-BE"/>
              <a:t> </a:t>
            </a:r>
          </a:p>
        </p:txBody>
      </p:sp>
      <p:sp>
        <p:nvSpPr>
          <p:cNvPr id="88" name="Text Placeholder 4"/>
          <p:cNvSpPr>
            <a:spLocks noGrp="1"/>
          </p:cNvSpPr>
          <p:nvPr>
            <p:ph type="body" sz="quarter" idx="33" hasCustomPrompt="1"/>
          </p:nvPr>
        </p:nvSpPr>
        <p:spPr>
          <a:xfrm>
            <a:off x="11008203" y="2567683"/>
            <a:ext cx="458788" cy="1149350"/>
          </a:xfrm>
          <a:custGeom>
            <a:avLst/>
            <a:gdLst>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1149350 h 1149350"/>
              <a:gd name="connsiteX4" fmla="*/ 0 w 458788"/>
              <a:gd name="connsiteY4" fmla="*/ 0 h 1149350"/>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0 h 1149350"/>
            </a:gdLst>
            <a:ahLst/>
            <a:cxnLst>
              <a:cxn ang="0">
                <a:pos x="connsiteX0" y="connsiteY0"/>
              </a:cxn>
              <a:cxn ang="0">
                <a:pos x="connsiteX1" y="connsiteY1"/>
              </a:cxn>
              <a:cxn ang="0">
                <a:pos x="connsiteX2" y="connsiteY2"/>
              </a:cxn>
              <a:cxn ang="0">
                <a:pos x="connsiteX3" y="connsiteY3"/>
              </a:cxn>
            </a:cxnLst>
            <a:rect l="l" t="t" r="r" b="b"/>
            <a:pathLst>
              <a:path w="458788" h="1149350">
                <a:moveTo>
                  <a:pt x="0" y="0"/>
                </a:moveTo>
                <a:lnTo>
                  <a:pt x="458788" y="0"/>
                </a:lnTo>
                <a:lnTo>
                  <a:pt x="458788" y="1149350"/>
                </a:lnTo>
                <a:lnTo>
                  <a:pt x="0" y="0"/>
                </a:lnTo>
                <a:close/>
              </a:path>
            </a:pathLst>
          </a:custGeom>
          <a:solidFill>
            <a:schemeClr val="accent1"/>
          </a:solidFill>
        </p:spPr>
        <p:txBody>
          <a:bodyPr/>
          <a:lstStyle>
            <a:lvl1pPr>
              <a:defRPr baseline="0"/>
            </a:lvl1pPr>
          </a:lstStyle>
          <a:p>
            <a:pPr lvl="0"/>
            <a:r>
              <a:rPr lang="nl-BE"/>
              <a:t> </a:t>
            </a:r>
          </a:p>
        </p:txBody>
      </p:sp>
      <p:sp>
        <p:nvSpPr>
          <p:cNvPr id="89" name="Text Placeholder 4"/>
          <p:cNvSpPr>
            <a:spLocks noGrp="1"/>
          </p:cNvSpPr>
          <p:nvPr>
            <p:ph type="body" sz="quarter" idx="34" hasCustomPrompt="1"/>
          </p:nvPr>
        </p:nvSpPr>
        <p:spPr>
          <a:xfrm>
            <a:off x="11466991" y="2567683"/>
            <a:ext cx="458788" cy="1149350"/>
          </a:xfrm>
          <a:custGeom>
            <a:avLst/>
            <a:gdLst>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1149350 h 1149350"/>
              <a:gd name="connsiteX4" fmla="*/ 0 w 458788"/>
              <a:gd name="connsiteY4" fmla="*/ 0 h 1149350"/>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0 h 1149350"/>
            </a:gdLst>
            <a:ahLst/>
            <a:cxnLst>
              <a:cxn ang="0">
                <a:pos x="connsiteX0" y="connsiteY0"/>
              </a:cxn>
              <a:cxn ang="0">
                <a:pos x="connsiteX1" y="connsiteY1"/>
              </a:cxn>
              <a:cxn ang="0">
                <a:pos x="connsiteX2" y="connsiteY2"/>
              </a:cxn>
              <a:cxn ang="0">
                <a:pos x="connsiteX3" y="connsiteY3"/>
              </a:cxn>
            </a:cxnLst>
            <a:rect l="l" t="t" r="r" b="b"/>
            <a:pathLst>
              <a:path w="458788" h="1149350">
                <a:moveTo>
                  <a:pt x="0" y="0"/>
                </a:moveTo>
                <a:lnTo>
                  <a:pt x="458788" y="0"/>
                </a:lnTo>
                <a:lnTo>
                  <a:pt x="458788" y="1149350"/>
                </a:lnTo>
                <a:lnTo>
                  <a:pt x="0" y="0"/>
                </a:lnTo>
                <a:close/>
              </a:path>
            </a:pathLst>
          </a:custGeom>
          <a:solidFill>
            <a:schemeClr val="accent1"/>
          </a:solidFill>
        </p:spPr>
        <p:txBody>
          <a:bodyPr/>
          <a:lstStyle>
            <a:lvl1pPr>
              <a:defRPr baseline="0"/>
            </a:lvl1pPr>
          </a:lstStyle>
          <a:p>
            <a:pPr lvl="0"/>
            <a:r>
              <a:rPr lang="nl-BE"/>
              <a:t> </a:t>
            </a:r>
          </a:p>
        </p:txBody>
      </p:sp>
      <p:sp>
        <p:nvSpPr>
          <p:cNvPr id="90" name="Text Placeholder 4"/>
          <p:cNvSpPr>
            <a:spLocks noGrp="1"/>
          </p:cNvSpPr>
          <p:nvPr>
            <p:ph type="body" sz="quarter" idx="35" hasCustomPrompt="1"/>
          </p:nvPr>
        </p:nvSpPr>
        <p:spPr>
          <a:xfrm>
            <a:off x="8714518" y="3723277"/>
            <a:ext cx="458788" cy="1149350"/>
          </a:xfrm>
          <a:custGeom>
            <a:avLst/>
            <a:gdLst>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1149350 h 1149350"/>
              <a:gd name="connsiteX4" fmla="*/ 0 w 458788"/>
              <a:gd name="connsiteY4" fmla="*/ 0 h 1149350"/>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0 h 1149350"/>
            </a:gdLst>
            <a:ahLst/>
            <a:cxnLst>
              <a:cxn ang="0">
                <a:pos x="connsiteX0" y="connsiteY0"/>
              </a:cxn>
              <a:cxn ang="0">
                <a:pos x="connsiteX1" y="connsiteY1"/>
              </a:cxn>
              <a:cxn ang="0">
                <a:pos x="connsiteX2" y="connsiteY2"/>
              </a:cxn>
              <a:cxn ang="0">
                <a:pos x="connsiteX3" y="connsiteY3"/>
              </a:cxn>
            </a:cxnLst>
            <a:rect l="l" t="t" r="r" b="b"/>
            <a:pathLst>
              <a:path w="458788" h="1149350">
                <a:moveTo>
                  <a:pt x="0" y="0"/>
                </a:moveTo>
                <a:lnTo>
                  <a:pt x="458788" y="0"/>
                </a:lnTo>
                <a:lnTo>
                  <a:pt x="458788" y="1149350"/>
                </a:lnTo>
                <a:lnTo>
                  <a:pt x="0" y="0"/>
                </a:lnTo>
                <a:close/>
              </a:path>
            </a:pathLst>
          </a:custGeom>
          <a:solidFill>
            <a:schemeClr val="accent1"/>
          </a:solidFill>
        </p:spPr>
        <p:txBody>
          <a:bodyPr/>
          <a:lstStyle>
            <a:lvl1pPr>
              <a:defRPr baseline="0"/>
            </a:lvl1pPr>
          </a:lstStyle>
          <a:p>
            <a:pPr lvl="0"/>
            <a:r>
              <a:rPr lang="nl-BE"/>
              <a:t> </a:t>
            </a:r>
          </a:p>
        </p:txBody>
      </p:sp>
      <p:sp>
        <p:nvSpPr>
          <p:cNvPr id="91" name="Text Placeholder 4"/>
          <p:cNvSpPr>
            <a:spLocks noGrp="1"/>
          </p:cNvSpPr>
          <p:nvPr>
            <p:ph type="body" sz="quarter" idx="36" hasCustomPrompt="1"/>
          </p:nvPr>
        </p:nvSpPr>
        <p:spPr>
          <a:xfrm>
            <a:off x="9173306" y="3723277"/>
            <a:ext cx="458788" cy="1149350"/>
          </a:xfrm>
          <a:custGeom>
            <a:avLst/>
            <a:gdLst>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1149350 h 1149350"/>
              <a:gd name="connsiteX4" fmla="*/ 0 w 458788"/>
              <a:gd name="connsiteY4" fmla="*/ 0 h 1149350"/>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0 h 1149350"/>
            </a:gdLst>
            <a:ahLst/>
            <a:cxnLst>
              <a:cxn ang="0">
                <a:pos x="connsiteX0" y="connsiteY0"/>
              </a:cxn>
              <a:cxn ang="0">
                <a:pos x="connsiteX1" y="connsiteY1"/>
              </a:cxn>
              <a:cxn ang="0">
                <a:pos x="connsiteX2" y="connsiteY2"/>
              </a:cxn>
              <a:cxn ang="0">
                <a:pos x="connsiteX3" y="connsiteY3"/>
              </a:cxn>
            </a:cxnLst>
            <a:rect l="l" t="t" r="r" b="b"/>
            <a:pathLst>
              <a:path w="458788" h="1149350">
                <a:moveTo>
                  <a:pt x="0" y="0"/>
                </a:moveTo>
                <a:lnTo>
                  <a:pt x="458788" y="0"/>
                </a:lnTo>
                <a:lnTo>
                  <a:pt x="458788" y="1149350"/>
                </a:lnTo>
                <a:lnTo>
                  <a:pt x="0" y="0"/>
                </a:lnTo>
                <a:close/>
              </a:path>
            </a:pathLst>
          </a:custGeom>
          <a:solidFill>
            <a:schemeClr val="accent1"/>
          </a:solidFill>
        </p:spPr>
        <p:txBody>
          <a:bodyPr/>
          <a:lstStyle>
            <a:lvl1pPr>
              <a:defRPr baseline="0"/>
            </a:lvl1pPr>
          </a:lstStyle>
          <a:p>
            <a:pPr lvl="0"/>
            <a:r>
              <a:rPr lang="nl-BE"/>
              <a:t> </a:t>
            </a:r>
          </a:p>
        </p:txBody>
      </p:sp>
      <p:sp>
        <p:nvSpPr>
          <p:cNvPr id="92" name="Text Placeholder 4"/>
          <p:cNvSpPr>
            <a:spLocks noGrp="1"/>
          </p:cNvSpPr>
          <p:nvPr>
            <p:ph type="body" sz="quarter" idx="37" hasCustomPrompt="1"/>
          </p:nvPr>
        </p:nvSpPr>
        <p:spPr>
          <a:xfrm>
            <a:off x="9632094" y="3723277"/>
            <a:ext cx="458788" cy="1149350"/>
          </a:xfrm>
          <a:custGeom>
            <a:avLst/>
            <a:gdLst>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1149350 h 1149350"/>
              <a:gd name="connsiteX4" fmla="*/ 0 w 458788"/>
              <a:gd name="connsiteY4" fmla="*/ 0 h 1149350"/>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0 h 1149350"/>
            </a:gdLst>
            <a:ahLst/>
            <a:cxnLst>
              <a:cxn ang="0">
                <a:pos x="connsiteX0" y="connsiteY0"/>
              </a:cxn>
              <a:cxn ang="0">
                <a:pos x="connsiteX1" y="connsiteY1"/>
              </a:cxn>
              <a:cxn ang="0">
                <a:pos x="connsiteX2" y="connsiteY2"/>
              </a:cxn>
              <a:cxn ang="0">
                <a:pos x="connsiteX3" y="connsiteY3"/>
              </a:cxn>
            </a:cxnLst>
            <a:rect l="l" t="t" r="r" b="b"/>
            <a:pathLst>
              <a:path w="458788" h="1149350">
                <a:moveTo>
                  <a:pt x="0" y="0"/>
                </a:moveTo>
                <a:lnTo>
                  <a:pt x="458788" y="0"/>
                </a:lnTo>
                <a:lnTo>
                  <a:pt x="458788" y="1149350"/>
                </a:lnTo>
                <a:lnTo>
                  <a:pt x="0" y="0"/>
                </a:lnTo>
                <a:close/>
              </a:path>
            </a:pathLst>
          </a:custGeom>
          <a:solidFill>
            <a:schemeClr val="accent1"/>
          </a:solidFill>
        </p:spPr>
        <p:txBody>
          <a:bodyPr/>
          <a:lstStyle>
            <a:lvl1pPr>
              <a:defRPr baseline="0"/>
            </a:lvl1pPr>
          </a:lstStyle>
          <a:p>
            <a:pPr lvl="0"/>
            <a:r>
              <a:rPr lang="nl-BE"/>
              <a:t> </a:t>
            </a:r>
          </a:p>
        </p:txBody>
      </p:sp>
      <p:sp>
        <p:nvSpPr>
          <p:cNvPr id="93" name="Text Placeholder 4"/>
          <p:cNvSpPr>
            <a:spLocks noGrp="1"/>
          </p:cNvSpPr>
          <p:nvPr>
            <p:ph type="body" sz="quarter" idx="38" hasCustomPrompt="1"/>
          </p:nvPr>
        </p:nvSpPr>
        <p:spPr>
          <a:xfrm>
            <a:off x="10090882" y="3723277"/>
            <a:ext cx="458788" cy="1149350"/>
          </a:xfrm>
          <a:custGeom>
            <a:avLst/>
            <a:gdLst>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1149350 h 1149350"/>
              <a:gd name="connsiteX4" fmla="*/ 0 w 458788"/>
              <a:gd name="connsiteY4" fmla="*/ 0 h 1149350"/>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0 h 1149350"/>
            </a:gdLst>
            <a:ahLst/>
            <a:cxnLst>
              <a:cxn ang="0">
                <a:pos x="connsiteX0" y="connsiteY0"/>
              </a:cxn>
              <a:cxn ang="0">
                <a:pos x="connsiteX1" y="connsiteY1"/>
              </a:cxn>
              <a:cxn ang="0">
                <a:pos x="connsiteX2" y="connsiteY2"/>
              </a:cxn>
              <a:cxn ang="0">
                <a:pos x="connsiteX3" y="connsiteY3"/>
              </a:cxn>
            </a:cxnLst>
            <a:rect l="l" t="t" r="r" b="b"/>
            <a:pathLst>
              <a:path w="458788" h="1149350">
                <a:moveTo>
                  <a:pt x="0" y="0"/>
                </a:moveTo>
                <a:lnTo>
                  <a:pt x="458788" y="0"/>
                </a:lnTo>
                <a:lnTo>
                  <a:pt x="458788" y="1149350"/>
                </a:lnTo>
                <a:lnTo>
                  <a:pt x="0" y="0"/>
                </a:lnTo>
                <a:close/>
              </a:path>
            </a:pathLst>
          </a:custGeom>
          <a:solidFill>
            <a:schemeClr val="accent1"/>
          </a:solidFill>
        </p:spPr>
        <p:txBody>
          <a:bodyPr/>
          <a:lstStyle>
            <a:lvl1pPr>
              <a:defRPr baseline="0"/>
            </a:lvl1pPr>
          </a:lstStyle>
          <a:p>
            <a:pPr lvl="0"/>
            <a:r>
              <a:rPr lang="nl-BE"/>
              <a:t> </a:t>
            </a:r>
          </a:p>
        </p:txBody>
      </p:sp>
      <p:sp>
        <p:nvSpPr>
          <p:cNvPr id="94" name="Text Placeholder 4"/>
          <p:cNvSpPr>
            <a:spLocks noGrp="1"/>
          </p:cNvSpPr>
          <p:nvPr>
            <p:ph type="body" sz="quarter" idx="39" hasCustomPrompt="1"/>
          </p:nvPr>
        </p:nvSpPr>
        <p:spPr>
          <a:xfrm>
            <a:off x="10549670" y="3723277"/>
            <a:ext cx="458788" cy="1149350"/>
          </a:xfrm>
          <a:custGeom>
            <a:avLst/>
            <a:gdLst>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1149350 h 1149350"/>
              <a:gd name="connsiteX4" fmla="*/ 0 w 458788"/>
              <a:gd name="connsiteY4" fmla="*/ 0 h 1149350"/>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0 h 1149350"/>
            </a:gdLst>
            <a:ahLst/>
            <a:cxnLst>
              <a:cxn ang="0">
                <a:pos x="connsiteX0" y="connsiteY0"/>
              </a:cxn>
              <a:cxn ang="0">
                <a:pos x="connsiteX1" y="connsiteY1"/>
              </a:cxn>
              <a:cxn ang="0">
                <a:pos x="connsiteX2" y="connsiteY2"/>
              </a:cxn>
              <a:cxn ang="0">
                <a:pos x="connsiteX3" y="connsiteY3"/>
              </a:cxn>
            </a:cxnLst>
            <a:rect l="l" t="t" r="r" b="b"/>
            <a:pathLst>
              <a:path w="458788" h="1149350">
                <a:moveTo>
                  <a:pt x="0" y="0"/>
                </a:moveTo>
                <a:lnTo>
                  <a:pt x="458788" y="0"/>
                </a:lnTo>
                <a:lnTo>
                  <a:pt x="458788" y="1149350"/>
                </a:lnTo>
                <a:lnTo>
                  <a:pt x="0" y="0"/>
                </a:lnTo>
                <a:close/>
              </a:path>
            </a:pathLst>
          </a:custGeom>
          <a:solidFill>
            <a:schemeClr val="accent1"/>
          </a:solidFill>
        </p:spPr>
        <p:txBody>
          <a:bodyPr/>
          <a:lstStyle>
            <a:lvl1pPr>
              <a:defRPr baseline="0"/>
            </a:lvl1pPr>
          </a:lstStyle>
          <a:p>
            <a:pPr lvl="0"/>
            <a:r>
              <a:rPr lang="nl-BE"/>
              <a:t> </a:t>
            </a:r>
          </a:p>
        </p:txBody>
      </p:sp>
      <p:sp>
        <p:nvSpPr>
          <p:cNvPr id="95" name="Text Placeholder 4"/>
          <p:cNvSpPr>
            <a:spLocks noGrp="1"/>
          </p:cNvSpPr>
          <p:nvPr>
            <p:ph type="body" sz="quarter" idx="40" hasCustomPrompt="1"/>
          </p:nvPr>
        </p:nvSpPr>
        <p:spPr>
          <a:xfrm>
            <a:off x="11008458" y="3723277"/>
            <a:ext cx="458788" cy="1149350"/>
          </a:xfrm>
          <a:custGeom>
            <a:avLst/>
            <a:gdLst>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1149350 h 1149350"/>
              <a:gd name="connsiteX4" fmla="*/ 0 w 458788"/>
              <a:gd name="connsiteY4" fmla="*/ 0 h 1149350"/>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0 h 1149350"/>
            </a:gdLst>
            <a:ahLst/>
            <a:cxnLst>
              <a:cxn ang="0">
                <a:pos x="connsiteX0" y="connsiteY0"/>
              </a:cxn>
              <a:cxn ang="0">
                <a:pos x="connsiteX1" y="connsiteY1"/>
              </a:cxn>
              <a:cxn ang="0">
                <a:pos x="connsiteX2" y="connsiteY2"/>
              </a:cxn>
              <a:cxn ang="0">
                <a:pos x="connsiteX3" y="connsiteY3"/>
              </a:cxn>
            </a:cxnLst>
            <a:rect l="l" t="t" r="r" b="b"/>
            <a:pathLst>
              <a:path w="458788" h="1149350">
                <a:moveTo>
                  <a:pt x="0" y="0"/>
                </a:moveTo>
                <a:lnTo>
                  <a:pt x="458788" y="0"/>
                </a:lnTo>
                <a:lnTo>
                  <a:pt x="458788" y="1149350"/>
                </a:lnTo>
                <a:lnTo>
                  <a:pt x="0" y="0"/>
                </a:lnTo>
                <a:close/>
              </a:path>
            </a:pathLst>
          </a:custGeom>
          <a:solidFill>
            <a:schemeClr val="accent1"/>
          </a:solidFill>
        </p:spPr>
        <p:txBody>
          <a:bodyPr/>
          <a:lstStyle>
            <a:lvl1pPr>
              <a:defRPr baseline="0"/>
            </a:lvl1pPr>
          </a:lstStyle>
          <a:p>
            <a:pPr lvl="0"/>
            <a:r>
              <a:rPr lang="nl-BE"/>
              <a:t> </a:t>
            </a:r>
          </a:p>
        </p:txBody>
      </p:sp>
      <p:sp>
        <p:nvSpPr>
          <p:cNvPr id="96" name="Text Placeholder 4"/>
          <p:cNvSpPr>
            <a:spLocks noGrp="1"/>
          </p:cNvSpPr>
          <p:nvPr>
            <p:ph type="body" sz="quarter" idx="41" hasCustomPrompt="1"/>
          </p:nvPr>
        </p:nvSpPr>
        <p:spPr>
          <a:xfrm>
            <a:off x="11467246" y="3723277"/>
            <a:ext cx="458788" cy="1149350"/>
          </a:xfrm>
          <a:custGeom>
            <a:avLst/>
            <a:gdLst>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1149350 h 1149350"/>
              <a:gd name="connsiteX4" fmla="*/ 0 w 458788"/>
              <a:gd name="connsiteY4" fmla="*/ 0 h 1149350"/>
              <a:gd name="connsiteX0" fmla="*/ 0 w 458788"/>
              <a:gd name="connsiteY0" fmla="*/ 0 h 1149350"/>
              <a:gd name="connsiteX1" fmla="*/ 458788 w 458788"/>
              <a:gd name="connsiteY1" fmla="*/ 0 h 1149350"/>
              <a:gd name="connsiteX2" fmla="*/ 458788 w 458788"/>
              <a:gd name="connsiteY2" fmla="*/ 1149350 h 1149350"/>
              <a:gd name="connsiteX3" fmla="*/ 0 w 458788"/>
              <a:gd name="connsiteY3" fmla="*/ 0 h 1149350"/>
            </a:gdLst>
            <a:ahLst/>
            <a:cxnLst>
              <a:cxn ang="0">
                <a:pos x="connsiteX0" y="connsiteY0"/>
              </a:cxn>
              <a:cxn ang="0">
                <a:pos x="connsiteX1" y="connsiteY1"/>
              </a:cxn>
              <a:cxn ang="0">
                <a:pos x="connsiteX2" y="connsiteY2"/>
              </a:cxn>
              <a:cxn ang="0">
                <a:pos x="connsiteX3" y="connsiteY3"/>
              </a:cxn>
            </a:cxnLst>
            <a:rect l="l" t="t" r="r" b="b"/>
            <a:pathLst>
              <a:path w="458788" h="1149350">
                <a:moveTo>
                  <a:pt x="0" y="0"/>
                </a:moveTo>
                <a:lnTo>
                  <a:pt x="458788" y="0"/>
                </a:lnTo>
                <a:lnTo>
                  <a:pt x="458788" y="1149350"/>
                </a:lnTo>
                <a:lnTo>
                  <a:pt x="0" y="0"/>
                </a:lnTo>
                <a:close/>
              </a:path>
            </a:pathLst>
          </a:custGeom>
          <a:solidFill>
            <a:schemeClr val="accent1"/>
          </a:solidFill>
        </p:spPr>
        <p:txBody>
          <a:bodyPr/>
          <a:lstStyle>
            <a:lvl1pPr>
              <a:defRPr baseline="0"/>
            </a:lvl1pPr>
          </a:lstStyle>
          <a:p>
            <a:pPr lvl="0"/>
            <a:r>
              <a:rPr lang="nl-BE"/>
              <a:t> </a:t>
            </a:r>
          </a:p>
        </p:txBody>
      </p:sp>
      <p:sp>
        <p:nvSpPr>
          <p:cNvPr id="97" name="Ondertitel 2"/>
          <p:cNvSpPr>
            <a:spLocks noGrp="1"/>
          </p:cNvSpPr>
          <p:nvPr>
            <p:ph type="subTitle" idx="1" hasCustomPrompt="1"/>
          </p:nvPr>
        </p:nvSpPr>
        <p:spPr>
          <a:xfrm>
            <a:off x="731838" y="1104151"/>
            <a:ext cx="1679370" cy="335852"/>
          </a:xfrm>
          <a:solidFill>
            <a:schemeClr val="accent1"/>
          </a:solidFill>
        </p:spPr>
        <p:txBody>
          <a:bodyPr wrap="none" lIns="0" tIns="36000" bIns="36000" anchor="t" anchorCtr="0">
            <a:spAutoFit/>
          </a:bodyPr>
          <a:lstStyle>
            <a:lvl1pPr marL="96838" indent="0" algn="l">
              <a:buNone/>
              <a:tabLst/>
              <a:defRPr lang="nl-NL" sz="1800" kern="1200" cap="all" baseline="0" dirty="0" smtClean="0">
                <a:solidFill>
                  <a:schemeClr val="bg1"/>
                </a:solidFill>
                <a:latin typeface="Verdana" charset="0"/>
                <a:ea typeface="Verdana" charset="0"/>
                <a:cs typeface="Verdana" charset="0"/>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nl-NL"/>
              <a:t>Ondertitel</a:t>
            </a: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itel en ondertitel">
    <p:spTree>
      <p:nvGrpSpPr>
        <p:cNvPr id="1" name=""/>
        <p:cNvGrpSpPr/>
        <p:nvPr/>
      </p:nvGrpSpPr>
      <p:grpSpPr>
        <a:xfrm>
          <a:off x="0" y="0"/>
          <a:ext cx="0" cy="0"/>
          <a:chOff x="0" y="0"/>
          <a:chExt cx="0" cy="0"/>
        </a:xfrm>
      </p:grpSpPr>
      <p:sp>
        <p:nvSpPr>
          <p:cNvPr id="8" name="Tijdelijke aanduiding voor voettekst 7"/>
          <p:cNvSpPr>
            <a:spLocks noGrp="1"/>
          </p:cNvSpPr>
          <p:nvPr>
            <p:ph type="ftr" sz="quarter" idx="10"/>
          </p:nvPr>
        </p:nvSpPr>
        <p:spPr/>
        <p:txBody>
          <a:bodyPr/>
          <a:lstStyle/>
          <a:p>
            <a:r>
              <a:rPr lang="nl-NL"/>
              <a:t>Titel van de presentatie</a:t>
            </a:r>
          </a:p>
        </p:txBody>
      </p:sp>
      <p:sp>
        <p:nvSpPr>
          <p:cNvPr id="9" name="Tijdelijke aanduiding voor dianummer 8"/>
          <p:cNvSpPr>
            <a:spLocks noGrp="1"/>
          </p:cNvSpPr>
          <p:nvPr>
            <p:ph type="sldNum" sz="quarter" idx="11"/>
          </p:nvPr>
        </p:nvSpPr>
        <p:spPr/>
        <p:txBody>
          <a:bodyPr/>
          <a:lstStyle/>
          <a:p>
            <a:r>
              <a:rPr lang="nl-NL"/>
              <a:t> </a:t>
            </a:r>
            <a:fld id="{141DC315-004D-734B-91F7-61E542849DC9}" type="datetimeFigureOut">
              <a:rPr lang="nl-NL" smtClean="0"/>
              <a:pPr/>
              <a:t>12-11-2025</a:t>
            </a:fld>
            <a:r>
              <a:rPr lang="nl-NL"/>
              <a:t> | </a:t>
            </a:r>
            <a:fld id="{2DAB09C5-3251-4B47-B002-D03712DC64C3}" type="slidenum">
              <a:rPr lang="nl-NL" smtClean="0"/>
              <a:pPr/>
              <a:t>‹nr.›</a:t>
            </a:fld>
            <a:endParaRPr lang="nl-NL"/>
          </a:p>
        </p:txBody>
      </p:sp>
      <p:sp>
        <p:nvSpPr>
          <p:cNvPr id="13" name="Titel 3"/>
          <p:cNvSpPr>
            <a:spLocks noGrp="1"/>
          </p:cNvSpPr>
          <p:nvPr>
            <p:ph type="title"/>
          </p:nvPr>
        </p:nvSpPr>
        <p:spPr>
          <a:xfrm>
            <a:off x="731838" y="711463"/>
            <a:ext cx="5338800" cy="341050"/>
          </a:xfrm>
        </p:spPr>
        <p:txBody>
          <a:bodyPr tIns="36000" bIns="0"/>
          <a:lstStyle>
            <a:lvl1pPr>
              <a:defRPr sz="2200" strike="noStrike" baseline="0"/>
            </a:lvl1pPr>
          </a:lstStyle>
          <a:p>
            <a:r>
              <a:rPr lang="en-GB"/>
              <a:t>Click to edit Master title style</a:t>
            </a:r>
            <a:endParaRPr lang="nl-NL"/>
          </a:p>
        </p:txBody>
      </p:sp>
      <p:sp>
        <p:nvSpPr>
          <p:cNvPr id="14" name="Ondertitel 2"/>
          <p:cNvSpPr>
            <a:spLocks noGrp="1"/>
          </p:cNvSpPr>
          <p:nvPr>
            <p:ph type="subTitle" idx="1" hasCustomPrompt="1"/>
          </p:nvPr>
        </p:nvSpPr>
        <p:spPr>
          <a:xfrm>
            <a:off x="731838" y="1104151"/>
            <a:ext cx="1679370" cy="335852"/>
          </a:xfrm>
          <a:solidFill>
            <a:schemeClr val="accent1"/>
          </a:solidFill>
        </p:spPr>
        <p:txBody>
          <a:bodyPr wrap="none" lIns="0" tIns="36000" bIns="36000" anchor="t" anchorCtr="0">
            <a:spAutoFit/>
          </a:bodyPr>
          <a:lstStyle>
            <a:lvl1pPr marL="96838" indent="0" algn="l">
              <a:buNone/>
              <a:tabLst/>
              <a:defRPr lang="nl-NL" sz="1800" kern="1200" cap="all" baseline="0" dirty="0" smtClean="0">
                <a:solidFill>
                  <a:schemeClr val="bg1"/>
                </a:solidFill>
                <a:latin typeface="Verdana" charset="0"/>
                <a:ea typeface="Verdana" charset="0"/>
                <a:cs typeface="Verdana" charset="0"/>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nl-NL"/>
              <a:t>Ondertitel</a:t>
            </a: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Leeg scherm">
    <p:spTree>
      <p:nvGrpSpPr>
        <p:cNvPr id="1" name=""/>
        <p:cNvGrpSpPr/>
        <p:nvPr/>
      </p:nvGrpSpPr>
      <p:grpSpPr>
        <a:xfrm>
          <a:off x="0" y="0"/>
          <a:ext cx="0" cy="0"/>
          <a:chOff x="0" y="0"/>
          <a:chExt cx="0" cy="0"/>
        </a:xfrm>
      </p:grpSpPr>
      <p:sp>
        <p:nvSpPr>
          <p:cNvPr id="8" name="Tijdelijke aanduiding voor voettekst 7"/>
          <p:cNvSpPr>
            <a:spLocks noGrp="1"/>
          </p:cNvSpPr>
          <p:nvPr>
            <p:ph type="ftr" sz="quarter" idx="10"/>
          </p:nvPr>
        </p:nvSpPr>
        <p:spPr/>
        <p:txBody>
          <a:bodyPr/>
          <a:lstStyle/>
          <a:p>
            <a:r>
              <a:rPr lang="nl-NL"/>
              <a:t>Titel van de presentatie</a:t>
            </a:r>
          </a:p>
        </p:txBody>
      </p:sp>
      <p:sp>
        <p:nvSpPr>
          <p:cNvPr id="9" name="Tijdelijke aanduiding voor dianummer 8"/>
          <p:cNvSpPr>
            <a:spLocks noGrp="1"/>
          </p:cNvSpPr>
          <p:nvPr>
            <p:ph type="sldNum" sz="quarter" idx="11"/>
          </p:nvPr>
        </p:nvSpPr>
        <p:spPr/>
        <p:txBody>
          <a:bodyPr/>
          <a:lstStyle/>
          <a:p>
            <a:r>
              <a:rPr lang="nl-NL"/>
              <a:t> </a:t>
            </a:r>
            <a:fld id="{141DC315-004D-734B-91F7-61E542849DC9}" type="datetimeFigureOut">
              <a:rPr lang="nl-NL" smtClean="0"/>
              <a:pPr/>
              <a:t>12-11-2025</a:t>
            </a:fld>
            <a:r>
              <a:rPr lang="nl-NL"/>
              <a:t> | </a:t>
            </a:r>
            <a:fld id="{2DAB09C5-3251-4B47-B002-D03712DC64C3}" type="slidenum">
              <a:rPr lang="nl-NL" smtClean="0"/>
              <a:pPr/>
              <a:t>‹nr.›</a:t>
            </a:fld>
            <a:endParaRPr lang="nl-NL"/>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Broodtekst">
    <p:spTree>
      <p:nvGrpSpPr>
        <p:cNvPr id="1" name=""/>
        <p:cNvGrpSpPr/>
        <p:nvPr/>
      </p:nvGrpSpPr>
      <p:grpSpPr>
        <a:xfrm>
          <a:off x="0" y="0"/>
          <a:ext cx="0" cy="0"/>
          <a:chOff x="0" y="0"/>
          <a:chExt cx="0" cy="0"/>
        </a:xfrm>
      </p:grpSpPr>
      <p:sp>
        <p:nvSpPr>
          <p:cNvPr id="8" name="Tijdelijke aanduiding voor voettekst 7"/>
          <p:cNvSpPr>
            <a:spLocks noGrp="1"/>
          </p:cNvSpPr>
          <p:nvPr>
            <p:ph type="ftr" sz="quarter" idx="10"/>
          </p:nvPr>
        </p:nvSpPr>
        <p:spPr/>
        <p:txBody>
          <a:bodyPr/>
          <a:lstStyle/>
          <a:p>
            <a:r>
              <a:rPr lang="nl-NL"/>
              <a:t>Titel van de presentatie</a:t>
            </a:r>
          </a:p>
        </p:txBody>
      </p:sp>
      <p:sp>
        <p:nvSpPr>
          <p:cNvPr id="9" name="Tijdelijke aanduiding voor dianummer 8"/>
          <p:cNvSpPr>
            <a:spLocks noGrp="1"/>
          </p:cNvSpPr>
          <p:nvPr>
            <p:ph type="sldNum" sz="quarter" idx="11"/>
          </p:nvPr>
        </p:nvSpPr>
        <p:spPr/>
        <p:txBody>
          <a:bodyPr/>
          <a:lstStyle/>
          <a:p>
            <a:r>
              <a:rPr lang="nl-NL"/>
              <a:t> </a:t>
            </a:r>
            <a:fld id="{141DC315-004D-734B-91F7-61E542849DC9}" type="datetimeFigureOut">
              <a:rPr lang="nl-NL" smtClean="0"/>
              <a:pPr/>
              <a:t>12-11-2025</a:t>
            </a:fld>
            <a:r>
              <a:rPr lang="nl-NL"/>
              <a:t> | </a:t>
            </a:r>
            <a:fld id="{2DAB09C5-3251-4B47-B002-D03712DC64C3}" type="slidenum">
              <a:rPr lang="nl-NL" smtClean="0"/>
              <a:pPr/>
              <a:t>‹nr.›</a:t>
            </a:fld>
            <a:endParaRPr lang="nl-NL"/>
          </a:p>
        </p:txBody>
      </p:sp>
      <p:sp>
        <p:nvSpPr>
          <p:cNvPr id="4" name="Vrije vorm 3"/>
          <p:cNvSpPr/>
          <p:nvPr userDrawn="1"/>
        </p:nvSpPr>
        <p:spPr>
          <a:xfrm>
            <a:off x="4978033" y="1362517"/>
            <a:ext cx="229923" cy="3777307"/>
          </a:xfrm>
          <a:custGeom>
            <a:avLst/>
            <a:gdLst>
              <a:gd name="connsiteX0" fmla="*/ 177800 w 184150"/>
              <a:gd name="connsiteY0" fmla="*/ 0 h 1771650"/>
              <a:gd name="connsiteX1" fmla="*/ 177800 w 184150"/>
              <a:gd name="connsiteY1" fmla="*/ 454025 h 1771650"/>
              <a:gd name="connsiteX2" fmla="*/ 0 w 184150"/>
              <a:gd name="connsiteY2" fmla="*/ 454025 h 1771650"/>
              <a:gd name="connsiteX3" fmla="*/ 184150 w 184150"/>
              <a:gd name="connsiteY3" fmla="*/ 898525 h 1771650"/>
              <a:gd name="connsiteX4" fmla="*/ 184150 w 184150"/>
              <a:gd name="connsiteY4" fmla="*/ 1771650 h 1771650"/>
              <a:gd name="connsiteX0" fmla="*/ 177800 w 189210"/>
              <a:gd name="connsiteY0" fmla="*/ 0 h 1771650"/>
              <a:gd name="connsiteX1" fmla="*/ 177800 w 189210"/>
              <a:gd name="connsiteY1" fmla="*/ 454025 h 1771650"/>
              <a:gd name="connsiteX2" fmla="*/ 0 w 189210"/>
              <a:gd name="connsiteY2" fmla="*/ 454025 h 1771650"/>
              <a:gd name="connsiteX3" fmla="*/ 189210 w 189210"/>
              <a:gd name="connsiteY3" fmla="*/ 898525 h 1771650"/>
              <a:gd name="connsiteX4" fmla="*/ 184150 w 189210"/>
              <a:gd name="connsiteY4" fmla="*/ 1771650 h 1771650"/>
              <a:gd name="connsiteX0" fmla="*/ 177800 w 191740"/>
              <a:gd name="connsiteY0" fmla="*/ 0 h 1771650"/>
              <a:gd name="connsiteX1" fmla="*/ 177800 w 191740"/>
              <a:gd name="connsiteY1" fmla="*/ 454025 h 1771650"/>
              <a:gd name="connsiteX2" fmla="*/ 0 w 191740"/>
              <a:gd name="connsiteY2" fmla="*/ 454025 h 1771650"/>
              <a:gd name="connsiteX3" fmla="*/ 191740 w 191740"/>
              <a:gd name="connsiteY3" fmla="*/ 802382 h 1771650"/>
              <a:gd name="connsiteX4" fmla="*/ 184150 w 191740"/>
              <a:gd name="connsiteY4" fmla="*/ 1771650 h 1771650"/>
              <a:gd name="connsiteX0" fmla="*/ 177800 w 186680"/>
              <a:gd name="connsiteY0" fmla="*/ 0 h 1771650"/>
              <a:gd name="connsiteX1" fmla="*/ 177800 w 186680"/>
              <a:gd name="connsiteY1" fmla="*/ 454025 h 1771650"/>
              <a:gd name="connsiteX2" fmla="*/ 0 w 186680"/>
              <a:gd name="connsiteY2" fmla="*/ 454025 h 1771650"/>
              <a:gd name="connsiteX3" fmla="*/ 186680 w 186680"/>
              <a:gd name="connsiteY3" fmla="*/ 802382 h 1771650"/>
              <a:gd name="connsiteX4" fmla="*/ 184150 w 186680"/>
              <a:gd name="connsiteY4" fmla="*/ 1771650 h 1771650"/>
              <a:gd name="connsiteX0" fmla="*/ 177800 w 184150"/>
              <a:gd name="connsiteY0" fmla="*/ 0 h 1771650"/>
              <a:gd name="connsiteX1" fmla="*/ 177800 w 184150"/>
              <a:gd name="connsiteY1" fmla="*/ 454025 h 1771650"/>
              <a:gd name="connsiteX2" fmla="*/ 0 w 184150"/>
              <a:gd name="connsiteY2" fmla="*/ 454025 h 1771650"/>
              <a:gd name="connsiteX3" fmla="*/ 184150 w 184150"/>
              <a:gd name="connsiteY3" fmla="*/ 804912 h 1771650"/>
              <a:gd name="connsiteX4" fmla="*/ 184150 w 184150"/>
              <a:gd name="connsiteY4" fmla="*/ 1771650 h 1771650"/>
              <a:gd name="connsiteX0" fmla="*/ 205601 w 211951"/>
              <a:gd name="connsiteY0" fmla="*/ 0 h 1771650"/>
              <a:gd name="connsiteX1" fmla="*/ 205601 w 211951"/>
              <a:gd name="connsiteY1" fmla="*/ 454025 h 1771650"/>
              <a:gd name="connsiteX2" fmla="*/ 0 w 211951"/>
              <a:gd name="connsiteY2" fmla="*/ 106521 h 1771650"/>
              <a:gd name="connsiteX3" fmla="*/ 211951 w 211951"/>
              <a:gd name="connsiteY3" fmla="*/ 804912 h 1771650"/>
              <a:gd name="connsiteX4" fmla="*/ 211951 w 211951"/>
              <a:gd name="connsiteY4" fmla="*/ 1771650 h 1771650"/>
              <a:gd name="connsiteX0" fmla="*/ 205601 w 211951"/>
              <a:gd name="connsiteY0" fmla="*/ 0 h 1771650"/>
              <a:gd name="connsiteX1" fmla="*/ 202125 w 211951"/>
              <a:gd name="connsiteY1" fmla="*/ 120420 h 1771650"/>
              <a:gd name="connsiteX2" fmla="*/ 0 w 211951"/>
              <a:gd name="connsiteY2" fmla="*/ 106521 h 1771650"/>
              <a:gd name="connsiteX3" fmla="*/ 211951 w 211951"/>
              <a:gd name="connsiteY3" fmla="*/ 804912 h 1771650"/>
              <a:gd name="connsiteX4" fmla="*/ 211951 w 211951"/>
              <a:gd name="connsiteY4" fmla="*/ 1771650 h 1771650"/>
              <a:gd name="connsiteX0" fmla="*/ 205601 w 216025"/>
              <a:gd name="connsiteY0" fmla="*/ 0 h 1771650"/>
              <a:gd name="connsiteX1" fmla="*/ 216025 w 216025"/>
              <a:gd name="connsiteY1" fmla="*/ 113470 h 1771650"/>
              <a:gd name="connsiteX2" fmla="*/ 0 w 216025"/>
              <a:gd name="connsiteY2" fmla="*/ 106521 h 1771650"/>
              <a:gd name="connsiteX3" fmla="*/ 211951 w 216025"/>
              <a:gd name="connsiteY3" fmla="*/ 804912 h 1771650"/>
              <a:gd name="connsiteX4" fmla="*/ 211951 w 216025"/>
              <a:gd name="connsiteY4" fmla="*/ 1771650 h 1771650"/>
              <a:gd name="connsiteX0" fmla="*/ 205601 w 211951"/>
              <a:gd name="connsiteY0" fmla="*/ 0 h 1771650"/>
              <a:gd name="connsiteX1" fmla="*/ 202125 w 211951"/>
              <a:gd name="connsiteY1" fmla="*/ 116945 h 1771650"/>
              <a:gd name="connsiteX2" fmla="*/ 0 w 211951"/>
              <a:gd name="connsiteY2" fmla="*/ 106521 h 1771650"/>
              <a:gd name="connsiteX3" fmla="*/ 211951 w 211951"/>
              <a:gd name="connsiteY3" fmla="*/ 804912 h 1771650"/>
              <a:gd name="connsiteX4" fmla="*/ 211951 w 211951"/>
              <a:gd name="connsiteY4" fmla="*/ 1771650 h 1771650"/>
              <a:gd name="connsiteX0" fmla="*/ 205601 w 211951"/>
              <a:gd name="connsiteY0" fmla="*/ 0 h 1771650"/>
              <a:gd name="connsiteX1" fmla="*/ 209075 w 211951"/>
              <a:gd name="connsiteY1" fmla="*/ 120420 h 1771650"/>
              <a:gd name="connsiteX2" fmla="*/ 0 w 211951"/>
              <a:gd name="connsiteY2" fmla="*/ 106521 h 1771650"/>
              <a:gd name="connsiteX3" fmla="*/ 211951 w 211951"/>
              <a:gd name="connsiteY3" fmla="*/ 804912 h 1771650"/>
              <a:gd name="connsiteX4" fmla="*/ 211951 w 211951"/>
              <a:gd name="connsiteY4" fmla="*/ 1771650 h 1771650"/>
              <a:gd name="connsiteX0" fmla="*/ 195176 w 201526"/>
              <a:gd name="connsiteY0" fmla="*/ 0 h 1771650"/>
              <a:gd name="connsiteX1" fmla="*/ 198650 w 201526"/>
              <a:gd name="connsiteY1" fmla="*/ 120420 h 1771650"/>
              <a:gd name="connsiteX2" fmla="*/ 0 w 201526"/>
              <a:gd name="connsiteY2" fmla="*/ 116947 h 1771650"/>
              <a:gd name="connsiteX3" fmla="*/ 201526 w 201526"/>
              <a:gd name="connsiteY3" fmla="*/ 804912 h 1771650"/>
              <a:gd name="connsiteX4" fmla="*/ 201526 w 201526"/>
              <a:gd name="connsiteY4" fmla="*/ 1771650 h 1771650"/>
              <a:gd name="connsiteX0" fmla="*/ 195176 w 201526"/>
              <a:gd name="connsiteY0" fmla="*/ 0 h 1771650"/>
              <a:gd name="connsiteX1" fmla="*/ 198650 w 201526"/>
              <a:gd name="connsiteY1" fmla="*/ 120420 h 1771650"/>
              <a:gd name="connsiteX2" fmla="*/ 0 w 201526"/>
              <a:gd name="connsiteY2" fmla="*/ 106521 h 1771650"/>
              <a:gd name="connsiteX3" fmla="*/ 201526 w 201526"/>
              <a:gd name="connsiteY3" fmla="*/ 804912 h 1771650"/>
              <a:gd name="connsiteX4" fmla="*/ 201526 w 201526"/>
              <a:gd name="connsiteY4" fmla="*/ 1771650 h 1771650"/>
              <a:gd name="connsiteX0" fmla="*/ 191701 w 198051"/>
              <a:gd name="connsiteY0" fmla="*/ 0 h 1771650"/>
              <a:gd name="connsiteX1" fmla="*/ 195175 w 198051"/>
              <a:gd name="connsiteY1" fmla="*/ 120420 h 1771650"/>
              <a:gd name="connsiteX2" fmla="*/ 0 w 198051"/>
              <a:gd name="connsiteY2" fmla="*/ 116947 h 1771650"/>
              <a:gd name="connsiteX3" fmla="*/ 198051 w 198051"/>
              <a:gd name="connsiteY3" fmla="*/ 804912 h 1771650"/>
              <a:gd name="connsiteX4" fmla="*/ 198051 w 198051"/>
              <a:gd name="connsiteY4" fmla="*/ 1771650 h 1771650"/>
              <a:gd name="connsiteX0" fmla="*/ 191701 w 198051"/>
              <a:gd name="connsiteY0" fmla="*/ 0 h 1771650"/>
              <a:gd name="connsiteX1" fmla="*/ 190902 w 198051"/>
              <a:gd name="connsiteY1" fmla="*/ 122556 h 1771650"/>
              <a:gd name="connsiteX2" fmla="*/ 0 w 198051"/>
              <a:gd name="connsiteY2" fmla="*/ 116947 h 1771650"/>
              <a:gd name="connsiteX3" fmla="*/ 198051 w 198051"/>
              <a:gd name="connsiteY3" fmla="*/ 804912 h 1771650"/>
              <a:gd name="connsiteX4" fmla="*/ 198051 w 198051"/>
              <a:gd name="connsiteY4" fmla="*/ 1771650 h 1771650"/>
              <a:gd name="connsiteX0" fmla="*/ 155380 w 161730"/>
              <a:gd name="connsiteY0" fmla="*/ 0 h 1771650"/>
              <a:gd name="connsiteX1" fmla="*/ 154581 w 161730"/>
              <a:gd name="connsiteY1" fmla="*/ 122556 h 1771650"/>
              <a:gd name="connsiteX2" fmla="*/ 0 w 161730"/>
              <a:gd name="connsiteY2" fmla="*/ 116947 h 1771650"/>
              <a:gd name="connsiteX3" fmla="*/ 161730 w 161730"/>
              <a:gd name="connsiteY3" fmla="*/ 804912 h 1771650"/>
              <a:gd name="connsiteX4" fmla="*/ 161730 w 161730"/>
              <a:gd name="connsiteY4" fmla="*/ 1771650 h 1771650"/>
              <a:gd name="connsiteX0" fmla="*/ 140425 w 146775"/>
              <a:gd name="connsiteY0" fmla="*/ 0 h 1771650"/>
              <a:gd name="connsiteX1" fmla="*/ 139626 w 146775"/>
              <a:gd name="connsiteY1" fmla="*/ 122556 h 1771650"/>
              <a:gd name="connsiteX2" fmla="*/ 0 w 146775"/>
              <a:gd name="connsiteY2" fmla="*/ 116947 h 1771650"/>
              <a:gd name="connsiteX3" fmla="*/ 146775 w 146775"/>
              <a:gd name="connsiteY3" fmla="*/ 804912 h 1771650"/>
              <a:gd name="connsiteX4" fmla="*/ 146775 w 146775"/>
              <a:gd name="connsiteY4" fmla="*/ 1771650 h 1771650"/>
              <a:gd name="connsiteX0" fmla="*/ 138289 w 144639"/>
              <a:gd name="connsiteY0" fmla="*/ 0 h 1771650"/>
              <a:gd name="connsiteX1" fmla="*/ 137490 w 144639"/>
              <a:gd name="connsiteY1" fmla="*/ 122556 h 1771650"/>
              <a:gd name="connsiteX2" fmla="*/ 0 w 144639"/>
              <a:gd name="connsiteY2" fmla="*/ 121220 h 1771650"/>
              <a:gd name="connsiteX3" fmla="*/ 144639 w 144639"/>
              <a:gd name="connsiteY3" fmla="*/ 804912 h 1771650"/>
              <a:gd name="connsiteX4" fmla="*/ 144639 w 144639"/>
              <a:gd name="connsiteY4" fmla="*/ 1771650 h 1771650"/>
              <a:gd name="connsiteX0" fmla="*/ 138289 w 144639"/>
              <a:gd name="connsiteY0" fmla="*/ 0 h 1771650"/>
              <a:gd name="connsiteX1" fmla="*/ 137490 w 144639"/>
              <a:gd name="connsiteY1" fmla="*/ 122556 h 1771650"/>
              <a:gd name="connsiteX2" fmla="*/ 0 w 144639"/>
              <a:gd name="connsiteY2" fmla="*/ 121220 h 1771650"/>
              <a:gd name="connsiteX3" fmla="*/ 140366 w 144639"/>
              <a:gd name="connsiteY3" fmla="*/ 339153 h 1771650"/>
              <a:gd name="connsiteX4" fmla="*/ 144639 w 144639"/>
              <a:gd name="connsiteY4" fmla="*/ 1771650 h 1771650"/>
              <a:gd name="connsiteX0" fmla="*/ 138289 w 147034"/>
              <a:gd name="connsiteY0" fmla="*/ 0 h 1771650"/>
              <a:gd name="connsiteX1" fmla="*/ 137490 w 147034"/>
              <a:gd name="connsiteY1" fmla="*/ 122556 h 1771650"/>
              <a:gd name="connsiteX2" fmla="*/ 0 w 147034"/>
              <a:gd name="connsiteY2" fmla="*/ 121220 h 1771650"/>
              <a:gd name="connsiteX3" fmla="*/ 146776 w 147034"/>
              <a:gd name="connsiteY3" fmla="*/ 364791 h 1771650"/>
              <a:gd name="connsiteX4" fmla="*/ 144639 w 147034"/>
              <a:gd name="connsiteY4" fmla="*/ 1771650 h 1771650"/>
              <a:gd name="connsiteX0" fmla="*/ 138289 w 144639"/>
              <a:gd name="connsiteY0" fmla="*/ 0 h 1771650"/>
              <a:gd name="connsiteX1" fmla="*/ 137490 w 144639"/>
              <a:gd name="connsiteY1" fmla="*/ 122556 h 1771650"/>
              <a:gd name="connsiteX2" fmla="*/ 0 w 144639"/>
              <a:gd name="connsiteY2" fmla="*/ 121220 h 1771650"/>
              <a:gd name="connsiteX3" fmla="*/ 140366 w 144639"/>
              <a:gd name="connsiteY3" fmla="*/ 362655 h 1771650"/>
              <a:gd name="connsiteX4" fmla="*/ 144639 w 144639"/>
              <a:gd name="connsiteY4" fmla="*/ 1771650 h 1771650"/>
              <a:gd name="connsiteX0" fmla="*/ 138289 w 145050"/>
              <a:gd name="connsiteY0" fmla="*/ 0 h 1771650"/>
              <a:gd name="connsiteX1" fmla="*/ 137490 w 145050"/>
              <a:gd name="connsiteY1" fmla="*/ 122556 h 1771650"/>
              <a:gd name="connsiteX2" fmla="*/ 0 w 145050"/>
              <a:gd name="connsiteY2" fmla="*/ 121220 h 1771650"/>
              <a:gd name="connsiteX3" fmla="*/ 144640 w 145050"/>
              <a:gd name="connsiteY3" fmla="*/ 360518 h 1771650"/>
              <a:gd name="connsiteX4" fmla="*/ 144639 w 145050"/>
              <a:gd name="connsiteY4" fmla="*/ 1771650 h 1771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5050" h="1771650">
                <a:moveTo>
                  <a:pt x="138289" y="0"/>
                </a:moveTo>
                <a:cubicBezTo>
                  <a:pt x="138023" y="40852"/>
                  <a:pt x="137756" y="81704"/>
                  <a:pt x="137490" y="122556"/>
                </a:cubicBezTo>
                <a:lnTo>
                  <a:pt x="0" y="121220"/>
                </a:lnTo>
                <a:lnTo>
                  <a:pt x="144640" y="360518"/>
                </a:lnTo>
                <a:cubicBezTo>
                  <a:pt x="146064" y="838017"/>
                  <a:pt x="143215" y="1294151"/>
                  <a:pt x="144639" y="1771650"/>
                </a:cubicBezTo>
              </a:path>
            </a:pathLst>
          </a:custGeom>
          <a:noFill/>
          <a:ln w="508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a:t>  </a:t>
            </a:r>
          </a:p>
        </p:txBody>
      </p:sp>
      <p:sp>
        <p:nvSpPr>
          <p:cNvPr id="5" name="Tijdelijke aanduiding voor tekst 33"/>
          <p:cNvSpPr>
            <a:spLocks noGrp="1"/>
          </p:cNvSpPr>
          <p:nvPr>
            <p:ph type="body" sz="quarter" idx="13"/>
          </p:nvPr>
        </p:nvSpPr>
        <p:spPr>
          <a:xfrm>
            <a:off x="1725108" y="1434321"/>
            <a:ext cx="3373365" cy="5070692"/>
          </a:xfrm>
        </p:spPr>
        <p:txBody>
          <a:bodyPr>
            <a:noAutofit/>
          </a:bodyPr>
          <a:lstStyle>
            <a:lvl1pPr>
              <a:lnSpc>
                <a:spcPct val="70000"/>
              </a:lnSpc>
              <a:defRPr sz="9000" b="1" i="0" cap="all" baseline="0">
                <a:solidFill>
                  <a:srgbClr val="0033A0"/>
                </a:solidFill>
              </a:defRPr>
            </a:lvl1pPr>
          </a:lstStyle>
          <a:p>
            <a:pPr lvl="0"/>
            <a:r>
              <a:rPr lang="en-GB"/>
              <a:t>Click to edit Master text styles</a:t>
            </a:r>
          </a:p>
        </p:txBody>
      </p:sp>
      <p:sp>
        <p:nvSpPr>
          <p:cNvPr id="6" name="Tijdelijke aanduiding voor tekst 3"/>
          <p:cNvSpPr>
            <a:spLocks noGrp="1"/>
          </p:cNvSpPr>
          <p:nvPr>
            <p:ph type="body" sz="quarter" idx="14"/>
          </p:nvPr>
        </p:nvSpPr>
        <p:spPr>
          <a:xfrm>
            <a:off x="5709052" y="1672724"/>
            <a:ext cx="5644748" cy="346710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1_Titel, ondertitel en tekst met patroon">
    <p:bg>
      <p:bgPr>
        <a:solidFill>
          <a:schemeClr val="accent1"/>
        </a:solidFill>
        <a:effectLst/>
      </p:bgPr>
    </p:bg>
    <p:spTree>
      <p:nvGrpSpPr>
        <p:cNvPr id="1" name=""/>
        <p:cNvGrpSpPr/>
        <p:nvPr/>
      </p:nvGrpSpPr>
      <p:grpSpPr>
        <a:xfrm>
          <a:off x="0" y="0"/>
          <a:ext cx="0" cy="0"/>
          <a:chOff x="0" y="0"/>
          <a:chExt cx="0" cy="0"/>
        </a:xfrm>
      </p:grpSpPr>
      <p:sp>
        <p:nvSpPr>
          <p:cNvPr id="12" name="Titel 3"/>
          <p:cNvSpPr>
            <a:spLocks noGrp="1"/>
          </p:cNvSpPr>
          <p:nvPr>
            <p:ph type="title" hasCustomPrompt="1"/>
          </p:nvPr>
        </p:nvSpPr>
        <p:spPr>
          <a:xfrm>
            <a:off x="731838" y="1108512"/>
            <a:ext cx="3034018" cy="784249"/>
          </a:xfrm>
          <a:solidFill>
            <a:schemeClr val="accent2"/>
          </a:solidFill>
        </p:spPr>
        <p:txBody>
          <a:bodyPr tIns="36000" bIns="0"/>
          <a:lstStyle>
            <a:lvl1pPr>
              <a:defRPr sz="5400" strike="noStrike" baseline="0"/>
            </a:lvl1pPr>
          </a:lstStyle>
          <a:p>
            <a:r>
              <a:rPr lang="nl-NL"/>
              <a:t>DANK U</a:t>
            </a:r>
          </a:p>
        </p:txBody>
      </p:sp>
      <p:sp>
        <p:nvSpPr>
          <p:cNvPr id="2" name="Rechthoek 1"/>
          <p:cNvSpPr/>
          <p:nvPr userDrawn="1"/>
        </p:nvSpPr>
        <p:spPr>
          <a:xfrm>
            <a:off x="0" y="4893422"/>
            <a:ext cx="12192000" cy="1971207"/>
          </a:xfrm>
          <a:prstGeom prst="rect">
            <a:avLst/>
          </a:prstGeom>
          <a:solidFill>
            <a:schemeClr val="bg1"/>
          </a:solidFill>
          <a:ln w="603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sz="1600" err="1">
              <a:solidFill>
                <a:srgbClr val="0033A0"/>
              </a:solidFill>
              <a:latin typeface="Verdana" charset="0"/>
              <a:ea typeface="Verdana" charset="0"/>
              <a:cs typeface="Verdana" charset="0"/>
            </a:endParaRPr>
          </a:p>
        </p:txBody>
      </p:sp>
      <p:sp>
        <p:nvSpPr>
          <p:cNvPr id="40" name="Vrije vorm 39"/>
          <p:cNvSpPr/>
          <p:nvPr userDrawn="1"/>
        </p:nvSpPr>
        <p:spPr>
          <a:xfrm>
            <a:off x="9546040" y="0"/>
            <a:ext cx="2645960" cy="6866513"/>
          </a:xfrm>
          <a:custGeom>
            <a:avLst/>
            <a:gdLst>
              <a:gd name="connsiteX0" fmla="*/ 0 w 1935678"/>
              <a:gd name="connsiteY0" fmla="*/ 0 h 5023262"/>
              <a:gd name="connsiteX1" fmla="*/ 1935678 w 1935678"/>
              <a:gd name="connsiteY1" fmla="*/ 0 h 5023262"/>
              <a:gd name="connsiteX2" fmla="*/ 1935678 w 1935678"/>
              <a:gd name="connsiteY2" fmla="*/ 5023262 h 5023262"/>
              <a:gd name="connsiteX3" fmla="*/ 0 w 1935678"/>
              <a:gd name="connsiteY3" fmla="*/ 0 h 5023262"/>
            </a:gdLst>
            <a:ahLst/>
            <a:cxnLst>
              <a:cxn ang="0">
                <a:pos x="connsiteX0" y="connsiteY0"/>
              </a:cxn>
              <a:cxn ang="0">
                <a:pos x="connsiteX1" y="connsiteY1"/>
              </a:cxn>
              <a:cxn ang="0">
                <a:pos x="connsiteX2" y="connsiteY2"/>
              </a:cxn>
              <a:cxn ang="0">
                <a:pos x="connsiteX3" y="connsiteY3"/>
              </a:cxn>
            </a:cxnLst>
            <a:rect l="l" t="t" r="r" b="b"/>
            <a:pathLst>
              <a:path w="1935678" h="5023262">
                <a:moveTo>
                  <a:pt x="0" y="0"/>
                </a:moveTo>
                <a:lnTo>
                  <a:pt x="1935678" y="0"/>
                </a:lnTo>
                <a:lnTo>
                  <a:pt x="1935678" y="5023262"/>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3" name="Afbeelding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31838" y="5370705"/>
            <a:ext cx="3189618" cy="1124340"/>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elscherm zonder foto - zwarte ondertitel">
    <p:bg>
      <p:bgPr>
        <a:gradFill>
          <a:gsLst>
            <a:gs pos="0">
              <a:schemeClr val="bg1">
                <a:tint val="93000"/>
                <a:satMod val="150000"/>
                <a:shade val="98000"/>
                <a:lumMod val="102000"/>
              </a:schemeClr>
            </a:gs>
            <a:gs pos="79000">
              <a:schemeClr val="bg1">
                <a:tint val="98000"/>
                <a:satMod val="130000"/>
                <a:shade val="90000"/>
                <a:lumMod val="12000"/>
                <a:lumOff val="88000"/>
              </a:schemeClr>
            </a:gs>
            <a:gs pos="92000">
              <a:schemeClr val="bg1">
                <a:lumMod val="93000"/>
              </a:schemeClr>
            </a:gs>
          </a:gsLst>
          <a:lin ang="5400000" scaled="0"/>
        </a:gradFill>
        <a:effectLst/>
      </p:bgPr>
    </p:bg>
    <p:spTree>
      <p:nvGrpSpPr>
        <p:cNvPr id="1" name=""/>
        <p:cNvGrpSpPr/>
        <p:nvPr/>
      </p:nvGrpSpPr>
      <p:grpSpPr>
        <a:xfrm>
          <a:off x="0" y="0"/>
          <a:ext cx="0" cy="0"/>
          <a:chOff x="0" y="0"/>
          <a:chExt cx="0" cy="0"/>
        </a:xfrm>
      </p:grpSpPr>
      <p:sp>
        <p:nvSpPr>
          <p:cNvPr id="3" name="Ondertitel 2"/>
          <p:cNvSpPr>
            <a:spLocks noGrp="1"/>
          </p:cNvSpPr>
          <p:nvPr>
            <p:ph type="subTitle" idx="1" hasCustomPrompt="1"/>
          </p:nvPr>
        </p:nvSpPr>
        <p:spPr>
          <a:xfrm>
            <a:off x="731838" y="2532948"/>
            <a:ext cx="4310091" cy="335852"/>
          </a:xfrm>
          <a:solidFill>
            <a:schemeClr val="tx1"/>
          </a:solidFill>
        </p:spPr>
        <p:txBody>
          <a:bodyPr wrap="none" lIns="0" tIns="36000" bIns="36000" anchor="t" anchorCtr="0">
            <a:spAutoFit/>
          </a:bodyPr>
          <a:lstStyle>
            <a:lvl1pPr marL="96838" indent="0" algn="l">
              <a:buNone/>
              <a:tabLst/>
              <a:defRPr lang="nl-NL" sz="1800" kern="1200" cap="all" baseline="0" dirty="0" smtClean="0">
                <a:solidFill>
                  <a:schemeClr val="bg1"/>
                </a:solidFill>
                <a:latin typeface="Verdana" charset="0"/>
                <a:ea typeface="Verdana" charset="0"/>
                <a:cs typeface="Verdana" charset="0"/>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nl-NL"/>
              <a:t>Ondertitel van de presentatie</a:t>
            </a:r>
          </a:p>
        </p:txBody>
      </p:sp>
      <p:sp>
        <p:nvSpPr>
          <p:cNvPr id="4" name="Titel 3"/>
          <p:cNvSpPr>
            <a:spLocks noGrp="1"/>
          </p:cNvSpPr>
          <p:nvPr>
            <p:ph type="title" hasCustomPrompt="1"/>
          </p:nvPr>
        </p:nvSpPr>
        <p:spPr>
          <a:xfrm>
            <a:off x="731838" y="2057160"/>
            <a:ext cx="5396074" cy="424150"/>
          </a:xfrm>
        </p:spPr>
        <p:txBody>
          <a:bodyPr tIns="36000" bIns="0"/>
          <a:lstStyle>
            <a:lvl1pPr>
              <a:defRPr sz="2800" strike="noStrike" baseline="0"/>
            </a:lvl1pPr>
          </a:lstStyle>
          <a:p>
            <a:r>
              <a:rPr lang="nl-NL"/>
              <a:t>titel van de presentatie</a:t>
            </a:r>
          </a:p>
        </p:txBody>
      </p:sp>
      <p:sp>
        <p:nvSpPr>
          <p:cNvPr id="6" name="Tijdelijke aanduiding voor tekst 5"/>
          <p:cNvSpPr>
            <a:spLocks noGrp="1"/>
          </p:cNvSpPr>
          <p:nvPr>
            <p:ph type="body" sz="quarter" idx="13" hasCustomPrompt="1"/>
          </p:nvPr>
        </p:nvSpPr>
        <p:spPr>
          <a:xfrm>
            <a:off x="731838" y="3592297"/>
            <a:ext cx="4137025" cy="374221"/>
          </a:xfrm>
        </p:spPr>
        <p:txBody>
          <a:bodyPr/>
          <a:lstStyle/>
          <a:p>
            <a:pPr lvl="0"/>
            <a:r>
              <a:rPr lang="nl-NL"/>
              <a:t>Naam van de spreker</a:t>
            </a:r>
          </a:p>
        </p:txBody>
      </p:sp>
      <p:sp>
        <p:nvSpPr>
          <p:cNvPr id="10" name="Vrije vorm 9"/>
          <p:cNvSpPr/>
          <p:nvPr userDrawn="1"/>
        </p:nvSpPr>
        <p:spPr>
          <a:xfrm>
            <a:off x="11869296" y="698404"/>
            <a:ext cx="322704" cy="828480"/>
          </a:xfrm>
          <a:custGeom>
            <a:avLst/>
            <a:gdLst>
              <a:gd name="connsiteX0" fmla="*/ 0 w 1960775"/>
              <a:gd name="connsiteY0" fmla="*/ 0 h 5033913"/>
              <a:gd name="connsiteX1" fmla="*/ 0 w 1960775"/>
              <a:gd name="connsiteY1" fmla="*/ 0 h 5033913"/>
              <a:gd name="connsiteX2" fmla="*/ 1960775 w 1960775"/>
              <a:gd name="connsiteY2" fmla="*/ 0 h 5033913"/>
              <a:gd name="connsiteX3" fmla="*/ 1960775 w 1960775"/>
              <a:gd name="connsiteY3" fmla="*/ 5033913 h 5033913"/>
              <a:gd name="connsiteX4" fmla="*/ 0 w 1960775"/>
              <a:gd name="connsiteY4" fmla="*/ 0 h 50339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60775" h="5033913">
                <a:moveTo>
                  <a:pt x="0" y="0"/>
                </a:moveTo>
                <a:lnTo>
                  <a:pt x="0" y="0"/>
                </a:lnTo>
                <a:lnTo>
                  <a:pt x="1960775" y="0"/>
                </a:lnTo>
                <a:lnTo>
                  <a:pt x="1960775" y="5033913"/>
                </a:lnTo>
                <a:lnTo>
                  <a:pt x="0" y="0"/>
                </a:lnTo>
                <a:close/>
              </a:path>
            </a:pathLst>
          </a:cu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elscherm zonder foto - grijze ondertitel - groot logo">
    <p:bg>
      <p:bgPr>
        <a:gradFill>
          <a:gsLst>
            <a:gs pos="0">
              <a:schemeClr val="bg1">
                <a:tint val="93000"/>
                <a:satMod val="150000"/>
                <a:shade val="98000"/>
                <a:lumMod val="102000"/>
              </a:schemeClr>
            </a:gs>
            <a:gs pos="79000">
              <a:schemeClr val="bg1">
                <a:tint val="98000"/>
                <a:satMod val="130000"/>
                <a:shade val="90000"/>
                <a:lumMod val="12000"/>
                <a:lumOff val="88000"/>
              </a:schemeClr>
            </a:gs>
            <a:gs pos="92000">
              <a:schemeClr val="bg1">
                <a:lumMod val="93000"/>
              </a:schemeClr>
            </a:gs>
          </a:gsLst>
          <a:lin ang="5400000" scaled="0"/>
        </a:gradFill>
        <a:effectLst/>
      </p:bgPr>
    </p:bg>
    <p:spTree>
      <p:nvGrpSpPr>
        <p:cNvPr id="1" name=""/>
        <p:cNvGrpSpPr/>
        <p:nvPr/>
      </p:nvGrpSpPr>
      <p:grpSpPr>
        <a:xfrm>
          <a:off x="0" y="0"/>
          <a:ext cx="0" cy="0"/>
          <a:chOff x="0" y="0"/>
          <a:chExt cx="0" cy="0"/>
        </a:xfrm>
      </p:grpSpPr>
      <p:sp>
        <p:nvSpPr>
          <p:cNvPr id="3" name="Ondertitel 2"/>
          <p:cNvSpPr>
            <a:spLocks noGrp="1"/>
          </p:cNvSpPr>
          <p:nvPr>
            <p:ph type="subTitle" idx="1" hasCustomPrompt="1"/>
          </p:nvPr>
        </p:nvSpPr>
        <p:spPr>
          <a:xfrm>
            <a:off x="731838" y="3664307"/>
            <a:ext cx="4310091" cy="335852"/>
          </a:xfrm>
          <a:solidFill>
            <a:schemeClr val="bg1">
              <a:lumMod val="85000"/>
            </a:schemeClr>
          </a:solidFill>
        </p:spPr>
        <p:txBody>
          <a:bodyPr wrap="none" lIns="0" tIns="36000" bIns="36000" anchor="t" anchorCtr="0">
            <a:spAutoFit/>
          </a:bodyPr>
          <a:lstStyle>
            <a:lvl1pPr marL="96838" indent="0" algn="l">
              <a:buNone/>
              <a:tabLst/>
              <a:defRPr lang="nl-NL" sz="1800" kern="1200" cap="all" baseline="0" dirty="0" smtClean="0">
                <a:solidFill>
                  <a:schemeClr val="tx1"/>
                </a:solidFill>
                <a:latin typeface="Verdana" charset="0"/>
                <a:ea typeface="Verdana" charset="0"/>
                <a:cs typeface="Verdana" charset="0"/>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nl-NL"/>
              <a:t>Ondertitel van de presentatie</a:t>
            </a:r>
          </a:p>
        </p:txBody>
      </p:sp>
      <p:sp>
        <p:nvSpPr>
          <p:cNvPr id="6" name="Tijdelijke aanduiding voor tekst 5"/>
          <p:cNvSpPr>
            <a:spLocks noGrp="1"/>
          </p:cNvSpPr>
          <p:nvPr>
            <p:ph type="body" sz="quarter" idx="13" hasCustomPrompt="1"/>
          </p:nvPr>
        </p:nvSpPr>
        <p:spPr>
          <a:xfrm>
            <a:off x="731838" y="4723656"/>
            <a:ext cx="4137025" cy="374221"/>
          </a:xfrm>
        </p:spPr>
        <p:txBody>
          <a:bodyPr/>
          <a:lstStyle/>
          <a:p>
            <a:pPr lvl="0"/>
            <a:r>
              <a:rPr lang="nl-NL"/>
              <a:t>Naam van de spreker</a:t>
            </a:r>
          </a:p>
        </p:txBody>
      </p:sp>
      <p:sp>
        <p:nvSpPr>
          <p:cNvPr id="8" name="Titel 3"/>
          <p:cNvSpPr>
            <a:spLocks noGrp="1"/>
          </p:cNvSpPr>
          <p:nvPr>
            <p:ph type="title" hasCustomPrompt="1"/>
          </p:nvPr>
        </p:nvSpPr>
        <p:spPr>
          <a:xfrm>
            <a:off x="731838" y="3188519"/>
            <a:ext cx="5396074" cy="424150"/>
          </a:xfrm>
        </p:spPr>
        <p:txBody>
          <a:bodyPr tIns="36000" bIns="0"/>
          <a:lstStyle>
            <a:lvl1pPr>
              <a:defRPr sz="2800" strike="noStrike" baseline="0"/>
            </a:lvl1pPr>
          </a:lstStyle>
          <a:p>
            <a:r>
              <a:rPr lang="nl-NL"/>
              <a:t>titel van de presentatie</a:t>
            </a:r>
          </a:p>
        </p:txBody>
      </p:sp>
      <p:sp>
        <p:nvSpPr>
          <p:cNvPr id="14" name="Vrije vorm 13"/>
          <p:cNvSpPr/>
          <p:nvPr userDrawn="1"/>
        </p:nvSpPr>
        <p:spPr>
          <a:xfrm>
            <a:off x="10992510" y="709339"/>
            <a:ext cx="1199456" cy="3112700"/>
          </a:xfrm>
          <a:custGeom>
            <a:avLst/>
            <a:gdLst>
              <a:gd name="connsiteX0" fmla="*/ 0 w 1935678"/>
              <a:gd name="connsiteY0" fmla="*/ 0 h 5023262"/>
              <a:gd name="connsiteX1" fmla="*/ 1935678 w 1935678"/>
              <a:gd name="connsiteY1" fmla="*/ 0 h 5023262"/>
              <a:gd name="connsiteX2" fmla="*/ 1935678 w 1935678"/>
              <a:gd name="connsiteY2" fmla="*/ 5023262 h 5023262"/>
              <a:gd name="connsiteX3" fmla="*/ 0 w 1935678"/>
              <a:gd name="connsiteY3" fmla="*/ 0 h 5023262"/>
            </a:gdLst>
            <a:ahLst/>
            <a:cxnLst>
              <a:cxn ang="0">
                <a:pos x="connsiteX0" y="connsiteY0"/>
              </a:cxn>
              <a:cxn ang="0">
                <a:pos x="connsiteX1" y="connsiteY1"/>
              </a:cxn>
              <a:cxn ang="0">
                <a:pos x="connsiteX2" y="connsiteY2"/>
              </a:cxn>
              <a:cxn ang="0">
                <a:pos x="connsiteX3" y="connsiteY3"/>
              </a:cxn>
            </a:cxnLst>
            <a:rect l="l" t="t" r="r" b="b"/>
            <a:pathLst>
              <a:path w="1935678" h="5023262">
                <a:moveTo>
                  <a:pt x="0" y="0"/>
                </a:moveTo>
                <a:lnTo>
                  <a:pt x="1935678" y="0"/>
                </a:lnTo>
                <a:lnTo>
                  <a:pt x="1935678" y="5023262"/>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0" name="Tijdelijke aanduiding voor tekst 16"/>
          <p:cNvSpPr>
            <a:spLocks noGrp="1"/>
          </p:cNvSpPr>
          <p:nvPr>
            <p:ph type="body" sz="quarter" idx="14" hasCustomPrompt="1"/>
          </p:nvPr>
        </p:nvSpPr>
        <p:spPr>
          <a:xfrm>
            <a:off x="595254" y="268585"/>
            <a:ext cx="3355200" cy="1184400"/>
          </a:xfrm>
          <a:blipFill>
            <a:blip r:embed="rId2"/>
            <a:stretch>
              <a:fillRect/>
            </a:stretch>
          </a:blipFill>
        </p:spPr>
        <p:txBody>
          <a:bodyPr/>
          <a:lstStyle/>
          <a:p>
            <a:pPr lvl="0"/>
            <a:r>
              <a:rPr lang="en-GB"/>
              <a:t> </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itelscherm zonder foto - zwarte ondertitel - groot logo">
    <p:bg>
      <p:bgPr>
        <a:gradFill>
          <a:gsLst>
            <a:gs pos="0">
              <a:schemeClr val="bg1">
                <a:tint val="93000"/>
                <a:satMod val="150000"/>
                <a:shade val="98000"/>
                <a:lumMod val="102000"/>
              </a:schemeClr>
            </a:gs>
            <a:gs pos="79000">
              <a:schemeClr val="bg1">
                <a:tint val="98000"/>
                <a:satMod val="130000"/>
                <a:shade val="90000"/>
                <a:lumMod val="12000"/>
                <a:lumOff val="88000"/>
              </a:schemeClr>
            </a:gs>
            <a:gs pos="92000">
              <a:schemeClr val="bg1">
                <a:lumMod val="93000"/>
              </a:schemeClr>
            </a:gs>
          </a:gsLst>
          <a:lin ang="5400000" scaled="0"/>
        </a:gradFill>
        <a:effectLst/>
      </p:bgPr>
    </p:bg>
    <p:spTree>
      <p:nvGrpSpPr>
        <p:cNvPr id="1" name=""/>
        <p:cNvGrpSpPr/>
        <p:nvPr/>
      </p:nvGrpSpPr>
      <p:grpSpPr>
        <a:xfrm>
          <a:off x="0" y="0"/>
          <a:ext cx="0" cy="0"/>
          <a:chOff x="0" y="0"/>
          <a:chExt cx="0" cy="0"/>
        </a:xfrm>
      </p:grpSpPr>
      <p:sp>
        <p:nvSpPr>
          <p:cNvPr id="3" name="Ondertitel 2"/>
          <p:cNvSpPr>
            <a:spLocks noGrp="1"/>
          </p:cNvSpPr>
          <p:nvPr>
            <p:ph type="subTitle" idx="1" hasCustomPrompt="1"/>
          </p:nvPr>
        </p:nvSpPr>
        <p:spPr>
          <a:xfrm>
            <a:off x="731838" y="3664307"/>
            <a:ext cx="4310091" cy="335852"/>
          </a:xfrm>
          <a:solidFill>
            <a:schemeClr val="tx1"/>
          </a:solidFill>
        </p:spPr>
        <p:txBody>
          <a:bodyPr wrap="none" lIns="0" tIns="36000" bIns="36000" anchor="t" anchorCtr="0">
            <a:spAutoFit/>
          </a:bodyPr>
          <a:lstStyle>
            <a:lvl1pPr marL="96838" indent="0" algn="l">
              <a:buNone/>
              <a:tabLst/>
              <a:defRPr lang="nl-NL" sz="1800" kern="1200" cap="all" baseline="0" dirty="0" smtClean="0">
                <a:solidFill>
                  <a:schemeClr val="bg1"/>
                </a:solidFill>
                <a:latin typeface="Verdana" charset="0"/>
                <a:ea typeface="Verdana" charset="0"/>
                <a:cs typeface="Verdana" charset="0"/>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nl-NL"/>
              <a:t>Ondertitel van de presentatie</a:t>
            </a:r>
          </a:p>
        </p:txBody>
      </p:sp>
      <p:sp>
        <p:nvSpPr>
          <p:cNvPr id="6" name="Tijdelijke aanduiding voor tekst 5"/>
          <p:cNvSpPr>
            <a:spLocks noGrp="1"/>
          </p:cNvSpPr>
          <p:nvPr>
            <p:ph type="body" sz="quarter" idx="13" hasCustomPrompt="1"/>
          </p:nvPr>
        </p:nvSpPr>
        <p:spPr>
          <a:xfrm>
            <a:off x="731838" y="4723656"/>
            <a:ext cx="4137025" cy="374221"/>
          </a:xfrm>
        </p:spPr>
        <p:txBody>
          <a:bodyPr/>
          <a:lstStyle/>
          <a:p>
            <a:pPr lvl="0"/>
            <a:r>
              <a:rPr lang="nl-NL"/>
              <a:t>Naam van de spreker</a:t>
            </a:r>
          </a:p>
        </p:txBody>
      </p:sp>
      <p:sp>
        <p:nvSpPr>
          <p:cNvPr id="8" name="Titel 3"/>
          <p:cNvSpPr>
            <a:spLocks noGrp="1"/>
          </p:cNvSpPr>
          <p:nvPr>
            <p:ph type="title" hasCustomPrompt="1"/>
          </p:nvPr>
        </p:nvSpPr>
        <p:spPr>
          <a:xfrm>
            <a:off x="731838" y="3188519"/>
            <a:ext cx="5396074" cy="424150"/>
          </a:xfrm>
        </p:spPr>
        <p:txBody>
          <a:bodyPr tIns="36000" bIns="0"/>
          <a:lstStyle>
            <a:lvl1pPr>
              <a:defRPr sz="2800" strike="noStrike" baseline="0"/>
            </a:lvl1pPr>
          </a:lstStyle>
          <a:p>
            <a:r>
              <a:rPr lang="nl-NL"/>
              <a:t>titel van de presentatie</a:t>
            </a:r>
          </a:p>
        </p:txBody>
      </p:sp>
      <p:sp>
        <p:nvSpPr>
          <p:cNvPr id="11" name="Vrije vorm 10"/>
          <p:cNvSpPr/>
          <p:nvPr userDrawn="1"/>
        </p:nvSpPr>
        <p:spPr>
          <a:xfrm>
            <a:off x="10992510" y="709339"/>
            <a:ext cx="1199456" cy="3112700"/>
          </a:xfrm>
          <a:custGeom>
            <a:avLst/>
            <a:gdLst>
              <a:gd name="connsiteX0" fmla="*/ 0 w 1935678"/>
              <a:gd name="connsiteY0" fmla="*/ 0 h 5023262"/>
              <a:gd name="connsiteX1" fmla="*/ 1935678 w 1935678"/>
              <a:gd name="connsiteY1" fmla="*/ 0 h 5023262"/>
              <a:gd name="connsiteX2" fmla="*/ 1935678 w 1935678"/>
              <a:gd name="connsiteY2" fmla="*/ 5023262 h 5023262"/>
              <a:gd name="connsiteX3" fmla="*/ 0 w 1935678"/>
              <a:gd name="connsiteY3" fmla="*/ 0 h 5023262"/>
            </a:gdLst>
            <a:ahLst/>
            <a:cxnLst>
              <a:cxn ang="0">
                <a:pos x="connsiteX0" y="connsiteY0"/>
              </a:cxn>
              <a:cxn ang="0">
                <a:pos x="connsiteX1" y="connsiteY1"/>
              </a:cxn>
              <a:cxn ang="0">
                <a:pos x="connsiteX2" y="connsiteY2"/>
              </a:cxn>
              <a:cxn ang="0">
                <a:pos x="connsiteX3" y="connsiteY3"/>
              </a:cxn>
            </a:cxnLst>
            <a:rect l="l" t="t" r="r" b="b"/>
            <a:pathLst>
              <a:path w="1935678" h="5023262">
                <a:moveTo>
                  <a:pt x="0" y="0"/>
                </a:moveTo>
                <a:lnTo>
                  <a:pt x="1935678" y="0"/>
                </a:lnTo>
                <a:lnTo>
                  <a:pt x="1935678" y="5023262"/>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0" name="Tijdelijke aanduiding voor tekst 16"/>
          <p:cNvSpPr>
            <a:spLocks noGrp="1"/>
          </p:cNvSpPr>
          <p:nvPr>
            <p:ph type="body" sz="quarter" idx="14" hasCustomPrompt="1"/>
          </p:nvPr>
        </p:nvSpPr>
        <p:spPr>
          <a:xfrm>
            <a:off x="595254" y="268585"/>
            <a:ext cx="3355200" cy="1184400"/>
          </a:xfrm>
          <a:blipFill>
            <a:blip r:embed="rId2"/>
            <a:stretch>
              <a:fillRect/>
            </a:stretch>
          </a:blipFill>
        </p:spPr>
        <p:txBody>
          <a:bodyPr/>
          <a:lstStyle/>
          <a:p>
            <a:pPr lvl="0"/>
            <a:r>
              <a:rPr lang="en-GB"/>
              <a:t> </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Hoofdstukscherm - grijze ondertitel - foto">
    <p:spTree>
      <p:nvGrpSpPr>
        <p:cNvPr id="1" name=""/>
        <p:cNvGrpSpPr/>
        <p:nvPr/>
      </p:nvGrpSpPr>
      <p:grpSpPr>
        <a:xfrm>
          <a:off x="0" y="0"/>
          <a:ext cx="0" cy="0"/>
          <a:chOff x="0" y="0"/>
          <a:chExt cx="0" cy="0"/>
        </a:xfrm>
      </p:grpSpPr>
      <p:sp>
        <p:nvSpPr>
          <p:cNvPr id="13" name="Tijdelijke aanduiding voor afbeelding 2"/>
          <p:cNvSpPr>
            <a:spLocks noGrp="1"/>
          </p:cNvSpPr>
          <p:nvPr>
            <p:ph type="pic" idx="12"/>
          </p:nvPr>
        </p:nvSpPr>
        <p:spPr>
          <a:xfrm>
            <a:off x="-4294" y="0"/>
            <a:ext cx="12196293" cy="5984875"/>
          </a:xfrm>
        </p:spPr>
        <p:txBody>
          <a:bodyPr lIns="2880000" tIns="756000" rIns="2880000" anchor="t" anchorCtr="0">
            <a:normAutofit/>
          </a:bodyPr>
          <a:lstStyle>
            <a:lvl1pPr marL="0" indent="0" algn="ctr">
              <a:buNone/>
              <a:defRPr sz="16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r>
              <a:rPr lang="en-GB"/>
              <a:t>Click icon to add picture</a:t>
            </a:r>
            <a:endParaRPr lang="nl-NL"/>
          </a:p>
        </p:txBody>
      </p:sp>
      <p:sp>
        <p:nvSpPr>
          <p:cNvPr id="8" name="Tijdelijke aanduiding voor voettekst 7"/>
          <p:cNvSpPr>
            <a:spLocks noGrp="1"/>
          </p:cNvSpPr>
          <p:nvPr>
            <p:ph type="ftr" sz="quarter" idx="10"/>
          </p:nvPr>
        </p:nvSpPr>
        <p:spPr/>
        <p:txBody>
          <a:bodyPr/>
          <a:lstStyle/>
          <a:p>
            <a:r>
              <a:rPr lang="nl-NL"/>
              <a:t>Titel van de presentatie</a:t>
            </a:r>
          </a:p>
        </p:txBody>
      </p:sp>
      <p:sp>
        <p:nvSpPr>
          <p:cNvPr id="9" name="Tijdelijke aanduiding voor dianummer 8"/>
          <p:cNvSpPr>
            <a:spLocks noGrp="1"/>
          </p:cNvSpPr>
          <p:nvPr>
            <p:ph type="sldNum" sz="quarter" idx="11"/>
          </p:nvPr>
        </p:nvSpPr>
        <p:spPr/>
        <p:txBody>
          <a:bodyPr/>
          <a:lstStyle/>
          <a:p>
            <a:r>
              <a:rPr lang="nl-NL"/>
              <a:t> </a:t>
            </a:r>
            <a:fld id="{141DC315-004D-734B-91F7-61E542849DC9}" type="datetimeFigureOut">
              <a:rPr lang="nl-NL" smtClean="0"/>
              <a:pPr/>
              <a:t>12-11-2025</a:t>
            </a:fld>
            <a:r>
              <a:rPr lang="nl-NL"/>
              <a:t> | </a:t>
            </a:r>
            <a:fld id="{2DAB09C5-3251-4B47-B002-D03712DC64C3}" type="slidenum">
              <a:rPr lang="nl-NL" smtClean="0"/>
              <a:pPr/>
              <a:t>‹nr.›</a:t>
            </a:fld>
            <a:endParaRPr lang="nl-NL"/>
          </a:p>
        </p:txBody>
      </p:sp>
      <p:sp>
        <p:nvSpPr>
          <p:cNvPr id="11" name="Ondertitel 2"/>
          <p:cNvSpPr>
            <a:spLocks noGrp="1"/>
          </p:cNvSpPr>
          <p:nvPr>
            <p:ph type="subTitle" idx="1" hasCustomPrompt="1"/>
          </p:nvPr>
        </p:nvSpPr>
        <p:spPr>
          <a:xfrm>
            <a:off x="731838" y="2951386"/>
            <a:ext cx="1679370" cy="335852"/>
          </a:xfrm>
          <a:solidFill>
            <a:schemeClr val="bg1">
              <a:lumMod val="85000"/>
            </a:schemeClr>
          </a:solidFill>
        </p:spPr>
        <p:txBody>
          <a:bodyPr wrap="none" lIns="0" tIns="36000" bIns="36000" anchor="t" anchorCtr="0">
            <a:spAutoFit/>
          </a:bodyPr>
          <a:lstStyle>
            <a:lvl1pPr marL="96838" indent="0" algn="l">
              <a:buNone/>
              <a:tabLst/>
              <a:defRPr lang="nl-NL" sz="1800" kern="1200" cap="all" baseline="0" dirty="0" smtClean="0">
                <a:solidFill>
                  <a:schemeClr val="tx1"/>
                </a:solidFill>
                <a:latin typeface="Verdana" charset="0"/>
                <a:ea typeface="Verdana" charset="0"/>
                <a:cs typeface="Verdana" charset="0"/>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nl-NL"/>
              <a:t>Ondertitel</a:t>
            </a:r>
          </a:p>
        </p:txBody>
      </p:sp>
      <p:sp>
        <p:nvSpPr>
          <p:cNvPr id="12" name="Titel 3"/>
          <p:cNvSpPr>
            <a:spLocks noGrp="1"/>
          </p:cNvSpPr>
          <p:nvPr>
            <p:ph type="title" hasCustomPrompt="1"/>
          </p:nvPr>
        </p:nvSpPr>
        <p:spPr>
          <a:xfrm>
            <a:off x="731838" y="2475598"/>
            <a:ext cx="3723309" cy="424150"/>
          </a:xfrm>
        </p:spPr>
        <p:txBody>
          <a:bodyPr tIns="36000" bIns="0"/>
          <a:lstStyle>
            <a:lvl1pPr>
              <a:defRPr sz="2800" strike="noStrike" baseline="0"/>
            </a:lvl1pPr>
          </a:lstStyle>
          <a:p>
            <a:r>
              <a:rPr lang="nl-NL" err="1"/>
              <a:t>HoofdStuk</a:t>
            </a:r>
            <a:r>
              <a:rPr lang="nl-NL"/>
              <a:t> Titel</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Hoofdstukscherm - zwarte ondertitel - foto">
    <p:spTree>
      <p:nvGrpSpPr>
        <p:cNvPr id="1" name=""/>
        <p:cNvGrpSpPr/>
        <p:nvPr/>
      </p:nvGrpSpPr>
      <p:grpSpPr>
        <a:xfrm>
          <a:off x="0" y="0"/>
          <a:ext cx="0" cy="0"/>
          <a:chOff x="0" y="0"/>
          <a:chExt cx="0" cy="0"/>
        </a:xfrm>
      </p:grpSpPr>
      <p:sp>
        <p:nvSpPr>
          <p:cNvPr id="13" name="Tijdelijke aanduiding voor afbeelding 2"/>
          <p:cNvSpPr>
            <a:spLocks noGrp="1"/>
          </p:cNvSpPr>
          <p:nvPr>
            <p:ph type="pic" idx="12"/>
          </p:nvPr>
        </p:nvSpPr>
        <p:spPr>
          <a:xfrm>
            <a:off x="-4293" y="0"/>
            <a:ext cx="12196294" cy="5984875"/>
          </a:xfrm>
        </p:spPr>
        <p:txBody>
          <a:bodyPr lIns="2880000" tIns="756000" rIns="2880000" anchor="t" anchorCtr="0">
            <a:normAutofit/>
          </a:bodyPr>
          <a:lstStyle>
            <a:lvl1pPr marL="0" indent="0" algn="ctr">
              <a:buNone/>
              <a:defRPr sz="16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r>
              <a:rPr lang="en-GB"/>
              <a:t>Click icon to add picture</a:t>
            </a:r>
            <a:endParaRPr lang="nl-NL"/>
          </a:p>
        </p:txBody>
      </p:sp>
      <p:sp>
        <p:nvSpPr>
          <p:cNvPr id="8" name="Tijdelijke aanduiding voor voettekst 7"/>
          <p:cNvSpPr>
            <a:spLocks noGrp="1"/>
          </p:cNvSpPr>
          <p:nvPr>
            <p:ph type="ftr" sz="quarter" idx="10"/>
          </p:nvPr>
        </p:nvSpPr>
        <p:spPr/>
        <p:txBody>
          <a:bodyPr/>
          <a:lstStyle/>
          <a:p>
            <a:r>
              <a:rPr lang="nl-NL"/>
              <a:t>Titel van de presentatie</a:t>
            </a:r>
          </a:p>
        </p:txBody>
      </p:sp>
      <p:sp>
        <p:nvSpPr>
          <p:cNvPr id="9" name="Tijdelijke aanduiding voor dianummer 8"/>
          <p:cNvSpPr>
            <a:spLocks noGrp="1"/>
          </p:cNvSpPr>
          <p:nvPr>
            <p:ph type="sldNum" sz="quarter" idx="11"/>
          </p:nvPr>
        </p:nvSpPr>
        <p:spPr/>
        <p:txBody>
          <a:bodyPr/>
          <a:lstStyle/>
          <a:p>
            <a:r>
              <a:rPr lang="nl-NL"/>
              <a:t> </a:t>
            </a:r>
            <a:fld id="{141DC315-004D-734B-91F7-61E542849DC9}" type="datetimeFigureOut">
              <a:rPr lang="nl-NL" smtClean="0"/>
              <a:pPr/>
              <a:t>12-11-2025</a:t>
            </a:fld>
            <a:r>
              <a:rPr lang="nl-NL"/>
              <a:t> | </a:t>
            </a:r>
            <a:fld id="{2DAB09C5-3251-4B47-B002-D03712DC64C3}" type="slidenum">
              <a:rPr lang="nl-NL" smtClean="0"/>
              <a:pPr/>
              <a:t>‹nr.›</a:t>
            </a:fld>
            <a:endParaRPr lang="nl-NL"/>
          </a:p>
        </p:txBody>
      </p:sp>
      <p:sp>
        <p:nvSpPr>
          <p:cNvPr id="11" name="Ondertitel 2"/>
          <p:cNvSpPr>
            <a:spLocks noGrp="1"/>
          </p:cNvSpPr>
          <p:nvPr>
            <p:ph type="subTitle" idx="1" hasCustomPrompt="1"/>
          </p:nvPr>
        </p:nvSpPr>
        <p:spPr>
          <a:xfrm>
            <a:off x="731838" y="2951386"/>
            <a:ext cx="1679370" cy="335852"/>
          </a:xfrm>
          <a:solidFill>
            <a:schemeClr val="tx1"/>
          </a:solidFill>
        </p:spPr>
        <p:txBody>
          <a:bodyPr wrap="none" lIns="0" tIns="36000" bIns="36000" anchor="t" anchorCtr="0">
            <a:spAutoFit/>
          </a:bodyPr>
          <a:lstStyle>
            <a:lvl1pPr marL="96838" indent="0" algn="l">
              <a:buNone/>
              <a:tabLst/>
              <a:defRPr lang="nl-NL" sz="1800" kern="1200" cap="all" baseline="0" dirty="0" smtClean="0">
                <a:solidFill>
                  <a:schemeClr val="bg1"/>
                </a:solidFill>
                <a:latin typeface="Verdana" charset="0"/>
                <a:ea typeface="Verdana" charset="0"/>
                <a:cs typeface="Verdana" charset="0"/>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nl-NL"/>
              <a:t>Ondertitel</a:t>
            </a:r>
          </a:p>
        </p:txBody>
      </p:sp>
      <p:sp>
        <p:nvSpPr>
          <p:cNvPr id="12" name="Titel 3"/>
          <p:cNvSpPr>
            <a:spLocks noGrp="1"/>
          </p:cNvSpPr>
          <p:nvPr>
            <p:ph type="title" hasCustomPrompt="1"/>
          </p:nvPr>
        </p:nvSpPr>
        <p:spPr>
          <a:xfrm>
            <a:off x="731838" y="2475598"/>
            <a:ext cx="3723309" cy="424150"/>
          </a:xfrm>
        </p:spPr>
        <p:txBody>
          <a:bodyPr tIns="36000" bIns="0"/>
          <a:lstStyle>
            <a:lvl1pPr>
              <a:defRPr sz="2800" strike="noStrike" baseline="0"/>
            </a:lvl1pPr>
          </a:lstStyle>
          <a:p>
            <a:r>
              <a:rPr lang="nl-NL" err="1"/>
              <a:t>HoofdStuk</a:t>
            </a:r>
            <a:r>
              <a:rPr lang="nl-NL"/>
              <a:t> Titel</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el, ondertitel en tekst">
    <p:spTree>
      <p:nvGrpSpPr>
        <p:cNvPr id="1" name=""/>
        <p:cNvGrpSpPr/>
        <p:nvPr/>
      </p:nvGrpSpPr>
      <p:grpSpPr>
        <a:xfrm>
          <a:off x="0" y="0"/>
          <a:ext cx="0" cy="0"/>
          <a:chOff x="0" y="0"/>
          <a:chExt cx="0" cy="0"/>
        </a:xfrm>
      </p:grpSpPr>
      <p:sp>
        <p:nvSpPr>
          <p:cNvPr id="8" name="Tijdelijke aanduiding voor voettekst 7"/>
          <p:cNvSpPr>
            <a:spLocks noGrp="1"/>
          </p:cNvSpPr>
          <p:nvPr>
            <p:ph type="ftr" sz="quarter" idx="10"/>
          </p:nvPr>
        </p:nvSpPr>
        <p:spPr/>
        <p:txBody>
          <a:bodyPr/>
          <a:lstStyle/>
          <a:p>
            <a:r>
              <a:rPr lang="nl-NL"/>
              <a:t>Titel van de presentatie</a:t>
            </a:r>
          </a:p>
        </p:txBody>
      </p:sp>
      <p:sp>
        <p:nvSpPr>
          <p:cNvPr id="9" name="Tijdelijke aanduiding voor dianummer 8"/>
          <p:cNvSpPr>
            <a:spLocks noGrp="1"/>
          </p:cNvSpPr>
          <p:nvPr>
            <p:ph type="sldNum" sz="quarter" idx="11"/>
          </p:nvPr>
        </p:nvSpPr>
        <p:spPr/>
        <p:txBody>
          <a:bodyPr/>
          <a:lstStyle/>
          <a:p>
            <a:r>
              <a:rPr lang="nl-NL"/>
              <a:t> </a:t>
            </a:r>
            <a:fld id="{141DC315-004D-734B-91F7-61E542849DC9}" type="datetimeFigureOut">
              <a:rPr lang="nl-NL" smtClean="0"/>
              <a:pPr/>
              <a:t>12-11-2025</a:t>
            </a:fld>
            <a:r>
              <a:rPr lang="nl-NL"/>
              <a:t> | </a:t>
            </a:r>
            <a:fld id="{2DAB09C5-3251-4B47-B002-D03712DC64C3}" type="slidenum">
              <a:rPr lang="nl-NL" smtClean="0"/>
              <a:pPr/>
              <a:t>‹nr.›</a:t>
            </a:fld>
            <a:endParaRPr lang="nl-NL"/>
          </a:p>
        </p:txBody>
      </p:sp>
      <p:sp>
        <p:nvSpPr>
          <p:cNvPr id="11" name="Ondertitel 2"/>
          <p:cNvSpPr>
            <a:spLocks noGrp="1"/>
          </p:cNvSpPr>
          <p:nvPr>
            <p:ph type="subTitle" idx="1" hasCustomPrompt="1"/>
          </p:nvPr>
        </p:nvSpPr>
        <p:spPr>
          <a:xfrm>
            <a:off x="731838" y="1104151"/>
            <a:ext cx="1679370" cy="335852"/>
          </a:xfrm>
          <a:solidFill>
            <a:schemeClr val="accent1"/>
          </a:solidFill>
        </p:spPr>
        <p:txBody>
          <a:bodyPr wrap="none" lIns="0" tIns="36000" bIns="36000" anchor="t" anchorCtr="0">
            <a:spAutoFit/>
          </a:bodyPr>
          <a:lstStyle>
            <a:lvl1pPr marL="96838" indent="0" algn="l">
              <a:buNone/>
              <a:tabLst/>
              <a:defRPr lang="nl-NL" sz="1800" kern="1200" cap="all" baseline="0" dirty="0" smtClean="0">
                <a:solidFill>
                  <a:schemeClr val="bg1"/>
                </a:solidFill>
                <a:latin typeface="Verdana" charset="0"/>
                <a:ea typeface="Verdana" charset="0"/>
                <a:cs typeface="Verdana" charset="0"/>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nl-NL"/>
              <a:t>Ondertitel</a:t>
            </a:r>
          </a:p>
        </p:txBody>
      </p:sp>
      <p:sp>
        <p:nvSpPr>
          <p:cNvPr id="4" name="Tijdelijke aanduiding voor tekst 3"/>
          <p:cNvSpPr>
            <a:spLocks noGrp="1"/>
          </p:cNvSpPr>
          <p:nvPr>
            <p:ph type="body" sz="quarter" idx="13"/>
          </p:nvPr>
        </p:nvSpPr>
        <p:spPr>
          <a:xfrm>
            <a:off x="634795" y="1990140"/>
            <a:ext cx="9387746" cy="346710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10" name="Titel 3"/>
          <p:cNvSpPr>
            <a:spLocks noGrp="1"/>
          </p:cNvSpPr>
          <p:nvPr>
            <p:ph type="title"/>
          </p:nvPr>
        </p:nvSpPr>
        <p:spPr>
          <a:xfrm>
            <a:off x="731837" y="711463"/>
            <a:ext cx="5340895" cy="341050"/>
          </a:xfrm>
        </p:spPr>
        <p:txBody>
          <a:bodyPr tIns="36000" bIns="0"/>
          <a:lstStyle>
            <a:lvl1pPr>
              <a:defRPr sz="2200" strike="noStrike" baseline="0"/>
            </a:lvl1pPr>
          </a:lstStyle>
          <a:p>
            <a:r>
              <a:rPr lang="en-GB"/>
              <a:t>Click to edit Master title style</a:t>
            </a:r>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el, ondertitel en tekst - 2 kolommen">
    <p:spTree>
      <p:nvGrpSpPr>
        <p:cNvPr id="1" name=""/>
        <p:cNvGrpSpPr/>
        <p:nvPr/>
      </p:nvGrpSpPr>
      <p:grpSpPr>
        <a:xfrm>
          <a:off x="0" y="0"/>
          <a:ext cx="0" cy="0"/>
          <a:chOff x="0" y="0"/>
          <a:chExt cx="0" cy="0"/>
        </a:xfrm>
      </p:grpSpPr>
      <p:sp>
        <p:nvSpPr>
          <p:cNvPr id="8" name="Tijdelijke aanduiding voor voettekst 7"/>
          <p:cNvSpPr>
            <a:spLocks noGrp="1"/>
          </p:cNvSpPr>
          <p:nvPr>
            <p:ph type="ftr" sz="quarter" idx="10"/>
          </p:nvPr>
        </p:nvSpPr>
        <p:spPr/>
        <p:txBody>
          <a:bodyPr/>
          <a:lstStyle/>
          <a:p>
            <a:r>
              <a:rPr lang="nl-NL"/>
              <a:t>Titel van de presentatie</a:t>
            </a:r>
          </a:p>
        </p:txBody>
      </p:sp>
      <p:sp>
        <p:nvSpPr>
          <p:cNvPr id="9" name="Tijdelijke aanduiding voor dianummer 8"/>
          <p:cNvSpPr>
            <a:spLocks noGrp="1"/>
          </p:cNvSpPr>
          <p:nvPr>
            <p:ph type="sldNum" sz="quarter" idx="11"/>
          </p:nvPr>
        </p:nvSpPr>
        <p:spPr/>
        <p:txBody>
          <a:bodyPr/>
          <a:lstStyle/>
          <a:p>
            <a:r>
              <a:rPr lang="nl-NL"/>
              <a:t> </a:t>
            </a:r>
            <a:fld id="{141DC315-004D-734B-91F7-61E542849DC9}" type="datetimeFigureOut">
              <a:rPr lang="nl-NL" smtClean="0"/>
              <a:pPr/>
              <a:t>12-11-2025</a:t>
            </a:fld>
            <a:r>
              <a:rPr lang="nl-NL"/>
              <a:t> | </a:t>
            </a:r>
            <a:fld id="{2DAB09C5-3251-4B47-B002-D03712DC64C3}" type="slidenum">
              <a:rPr lang="nl-NL" smtClean="0"/>
              <a:pPr/>
              <a:t>‹nr.›</a:t>
            </a:fld>
            <a:endParaRPr lang="nl-NL"/>
          </a:p>
        </p:txBody>
      </p:sp>
      <p:sp>
        <p:nvSpPr>
          <p:cNvPr id="4" name="Tijdelijke aanduiding voor tekst 3"/>
          <p:cNvSpPr>
            <a:spLocks noGrp="1"/>
          </p:cNvSpPr>
          <p:nvPr>
            <p:ph type="body" sz="quarter" idx="13"/>
          </p:nvPr>
        </p:nvSpPr>
        <p:spPr>
          <a:xfrm>
            <a:off x="634794" y="1990140"/>
            <a:ext cx="10719005" cy="3467100"/>
          </a:xfrm>
        </p:spPr>
        <p:txBody>
          <a:bodyPr numCol="2" spcCol="126000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Titel 3"/>
          <p:cNvSpPr>
            <a:spLocks noGrp="1"/>
          </p:cNvSpPr>
          <p:nvPr>
            <p:ph type="title"/>
          </p:nvPr>
        </p:nvSpPr>
        <p:spPr>
          <a:xfrm>
            <a:off x="731838" y="711463"/>
            <a:ext cx="5338800" cy="341050"/>
          </a:xfrm>
        </p:spPr>
        <p:txBody>
          <a:bodyPr tIns="36000" bIns="0"/>
          <a:lstStyle>
            <a:lvl1pPr>
              <a:defRPr sz="2200" strike="noStrike" baseline="0"/>
            </a:lvl1pPr>
          </a:lstStyle>
          <a:p>
            <a:r>
              <a:rPr lang="en-GB"/>
              <a:t>Click to edit Master title style</a:t>
            </a:r>
            <a:endParaRPr lang="nl-NL"/>
          </a:p>
        </p:txBody>
      </p:sp>
      <p:sp>
        <p:nvSpPr>
          <p:cNvPr id="10" name="Ondertitel 2"/>
          <p:cNvSpPr>
            <a:spLocks noGrp="1"/>
          </p:cNvSpPr>
          <p:nvPr>
            <p:ph type="subTitle" idx="1" hasCustomPrompt="1"/>
          </p:nvPr>
        </p:nvSpPr>
        <p:spPr>
          <a:xfrm>
            <a:off x="731838" y="1104151"/>
            <a:ext cx="1679370" cy="335852"/>
          </a:xfrm>
          <a:solidFill>
            <a:schemeClr val="accent1"/>
          </a:solidFill>
        </p:spPr>
        <p:txBody>
          <a:bodyPr wrap="none" lIns="0" tIns="36000" bIns="36000" anchor="t" anchorCtr="0">
            <a:spAutoFit/>
          </a:bodyPr>
          <a:lstStyle>
            <a:lvl1pPr marL="96838" indent="0" algn="l">
              <a:buNone/>
              <a:tabLst/>
              <a:defRPr lang="nl-NL" sz="1800" kern="1200" cap="all" baseline="0" dirty="0" smtClean="0">
                <a:solidFill>
                  <a:schemeClr val="bg1"/>
                </a:solidFill>
                <a:latin typeface="Verdana" charset="0"/>
                <a:ea typeface="Verdana" charset="0"/>
                <a:cs typeface="Verdana" charset="0"/>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nl-NL"/>
              <a:t>Ondertitel</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bg1">
                <a:tint val="93000"/>
                <a:satMod val="150000"/>
                <a:shade val="98000"/>
                <a:lumMod val="102000"/>
              </a:schemeClr>
            </a:gs>
            <a:gs pos="79000">
              <a:schemeClr val="bg1">
                <a:tint val="98000"/>
                <a:satMod val="130000"/>
                <a:shade val="90000"/>
                <a:lumMod val="12000"/>
                <a:lumOff val="88000"/>
              </a:schemeClr>
            </a:gs>
            <a:gs pos="92000">
              <a:schemeClr val="bg1">
                <a:lumMod val="93000"/>
              </a:schemeClr>
            </a:gs>
          </a:gsLst>
          <a:lin ang="5400000" scaled="0"/>
          <a:tileRect/>
        </a:gradFill>
        <a:effectLst/>
      </p:bgPr>
    </p:bg>
    <p:spTree>
      <p:nvGrpSpPr>
        <p:cNvPr id="1" name=""/>
        <p:cNvGrpSpPr/>
        <p:nvPr/>
      </p:nvGrpSpPr>
      <p:grpSpPr>
        <a:xfrm>
          <a:off x="0" y="0"/>
          <a:ext cx="0" cy="0"/>
          <a:chOff x="0" y="0"/>
          <a:chExt cx="0" cy="0"/>
        </a:xfrm>
      </p:grpSpPr>
      <p:sp>
        <p:nvSpPr>
          <p:cNvPr id="12" name="Rechthoek 11"/>
          <p:cNvSpPr/>
          <p:nvPr userDrawn="1"/>
        </p:nvSpPr>
        <p:spPr>
          <a:xfrm>
            <a:off x="0" y="5976013"/>
            <a:ext cx="12192000" cy="867600"/>
          </a:xfrm>
          <a:prstGeom prst="rect">
            <a:avLst/>
          </a:prstGeom>
          <a:solidFill>
            <a:schemeClr val="bg1"/>
          </a:solidFill>
          <a:ln>
            <a:noFill/>
          </a:ln>
          <a:effectLst>
            <a:outerShdw blurRad="50800" dist="38100" dir="16200000" algn="ctr" rotWithShape="0">
              <a:schemeClr val="tx1">
                <a:alpha val="1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jdelijke aanduiding voor titel 1"/>
          <p:cNvSpPr>
            <a:spLocks noGrp="1"/>
          </p:cNvSpPr>
          <p:nvPr>
            <p:ph type="title"/>
          </p:nvPr>
        </p:nvSpPr>
        <p:spPr>
          <a:xfrm>
            <a:off x="731838" y="645811"/>
            <a:ext cx="1079957" cy="377402"/>
          </a:xfrm>
          <a:prstGeom prst="rect">
            <a:avLst/>
          </a:prstGeom>
          <a:solidFill>
            <a:schemeClr val="accent2"/>
          </a:solidFill>
        </p:spPr>
        <p:txBody>
          <a:bodyPr vert="horz" wrap="none" lIns="0" tIns="36000" rIns="144000" bIns="36000" rtlCol="0" anchor="b">
            <a:spAutoFit/>
          </a:bodyPr>
          <a:lstStyle/>
          <a:p>
            <a:r>
              <a:rPr lang="nl-NL"/>
              <a:t>Titel</a:t>
            </a:r>
          </a:p>
        </p:txBody>
      </p:sp>
      <p:sp>
        <p:nvSpPr>
          <p:cNvPr id="3" name="Tijdelijke aanduiding voor tekst 2"/>
          <p:cNvSpPr>
            <a:spLocks noGrp="1"/>
          </p:cNvSpPr>
          <p:nvPr>
            <p:ph type="body" idx="1"/>
          </p:nvPr>
        </p:nvSpPr>
        <p:spPr>
          <a:xfrm>
            <a:off x="638245" y="2026507"/>
            <a:ext cx="10616699" cy="3422774"/>
          </a:xfrm>
          <a:prstGeom prst="rect">
            <a:avLst/>
          </a:prstGeom>
        </p:spPr>
        <p:txBody>
          <a:bodyPr vert="horz" lIns="90000" tIns="45720" rIns="91440" bIns="45720" rtlCol="0">
            <a:noAutofit/>
          </a:bodyPr>
          <a:lstStyle/>
          <a:p>
            <a:pPr lvl="0"/>
            <a:r>
              <a:rPr lang="nl-NL"/>
              <a:t>Klik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voettekst 4"/>
          <p:cNvSpPr>
            <a:spLocks noGrp="1"/>
          </p:cNvSpPr>
          <p:nvPr>
            <p:ph type="ftr" sz="quarter" idx="3"/>
          </p:nvPr>
        </p:nvSpPr>
        <p:spPr>
          <a:xfrm>
            <a:off x="8610600" y="6265518"/>
            <a:ext cx="2743200" cy="156560"/>
          </a:xfrm>
          <a:prstGeom prst="rect">
            <a:avLst/>
          </a:prstGeom>
        </p:spPr>
        <p:txBody>
          <a:bodyPr vert="horz" lIns="91440" tIns="45720" rIns="91440" bIns="45720" rtlCol="0" anchor="ctr"/>
          <a:lstStyle>
            <a:lvl1pPr algn="r">
              <a:defRPr sz="1000">
                <a:solidFill>
                  <a:schemeClr val="accent2"/>
                </a:solidFill>
                <a:latin typeface="Verdana" charset="0"/>
                <a:ea typeface="Verdana" charset="0"/>
                <a:cs typeface="Verdana" charset="0"/>
              </a:defRPr>
            </a:lvl1pPr>
          </a:lstStyle>
          <a:p>
            <a:r>
              <a:rPr lang="nl-NL"/>
              <a:t>Titel van de presentatie</a:t>
            </a:r>
          </a:p>
        </p:txBody>
      </p:sp>
      <p:sp>
        <p:nvSpPr>
          <p:cNvPr id="6" name="Tijdelijke aanduiding voor dianummer 5"/>
          <p:cNvSpPr>
            <a:spLocks noGrp="1"/>
          </p:cNvSpPr>
          <p:nvPr>
            <p:ph type="sldNum" sz="quarter" idx="4"/>
          </p:nvPr>
        </p:nvSpPr>
        <p:spPr>
          <a:xfrm>
            <a:off x="8610600" y="6418139"/>
            <a:ext cx="2743200" cy="173749"/>
          </a:xfrm>
          <a:prstGeom prst="rect">
            <a:avLst/>
          </a:prstGeom>
        </p:spPr>
        <p:txBody>
          <a:bodyPr vert="horz" lIns="91440" tIns="45720" rIns="91440" bIns="45720" rtlCol="0" anchor="ctr"/>
          <a:lstStyle>
            <a:lvl1pPr algn="r">
              <a:defRPr sz="1000">
                <a:solidFill>
                  <a:schemeClr val="accent1"/>
                </a:solidFill>
                <a:latin typeface="Verdana" charset="0"/>
                <a:ea typeface="Verdana" charset="0"/>
                <a:cs typeface="Verdana" charset="0"/>
              </a:defRPr>
            </a:lvl1pPr>
          </a:lstStyle>
          <a:p>
            <a:r>
              <a:rPr lang="nl-NL"/>
              <a:t> </a:t>
            </a:r>
            <a:fld id="{141DC315-004D-734B-91F7-61E542849DC9}" type="datetimeFigureOut">
              <a:rPr lang="nl-NL" smtClean="0"/>
              <a:pPr/>
              <a:t>12-11-2025</a:t>
            </a:fld>
            <a:r>
              <a:rPr lang="nl-NL"/>
              <a:t> | </a:t>
            </a:r>
            <a:fld id="{2DAB09C5-3251-4B47-B002-D03712DC64C3}" type="slidenum">
              <a:rPr lang="nl-NL" smtClean="0"/>
              <a:pPr/>
              <a:t>‹nr.›</a:t>
            </a:fld>
            <a:endParaRPr lang="nl-NL"/>
          </a:p>
        </p:txBody>
      </p:sp>
      <p:pic>
        <p:nvPicPr>
          <p:cNvPr id="8" name="Afbeelding 7"/>
          <p:cNvPicPr>
            <a:picLocks noChangeAspect="1"/>
          </p:cNvPicPr>
          <p:nvPr userDrawn="1"/>
        </p:nvPicPr>
        <p:blipFill>
          <a:blip r:embed="rId31">
            <a:extLst>
              <a:ext uri="{28A0092B-C50C-407E-A947-70E740481C1C}">
                <a14:useLocalDpi xmlns:a14="http://schemas.microsoft.com/office/drawing/2010/main" val="0"/>
              </a:ext>
            </a:extLst>
          </a:blip>
          <a:stretch>
            <a:fillRect/>
          </a:stretch>
        </p:blipFill>
        <p:spPr>
          <a:xfrm>
            <a:off x="670878" y="6098127"/>
            <a:ext cx="1500312" cy="668260"/>
          </a:xfrm>
          <a:prstGeom prst="rect">
            <a:avLst/>
          </a:prstGeom>
        </p:spPr>
      </p:pic>
    </p:spTree>
    <p:extLst>
      <p:ext uri="{BB962C8B-B14F-4D97-AF65-F5344CB8AC3E}">
        <p14:creationId xmlns:p14="http://schemas.microsoft.com/office/powerpoint/2010/main" val="889490588"/>
      </p:ext>
    </p:extLst>
  </p:cSld>
  <p:clrMap bg1="lt1" tx1="dk1" bg2="lt2" tx2="dk2" accent1="accent1" accent2="accent2" accent3="accent3" accent4="accent4" accent5="accent5" accent6="accent6" hlink="hlink" folHlink="folHlink"/>
  <p:sldLayoutIdLst>
    <p:sldLayoutId id="2147483665" r:id="rId1"/>
    <p:sldLayoutId id="2147483697" r:id="rId2"/>
    <p:sldLayoutId id="2147483696" r:id="rId3"/>
    <p:sldLayoutId id="2147483700" r:id="rId4"/>
    <p:sldLayoutId id="2147483702" r:id="rId5"/>
    <p:sldLayoutId id="2147483694" r:id="rId6"/>
    <p:sldLayoutId id="2147483703" r:id="rId7"/>
    <p:sldLayoutId id="2147483706" r:id="rId8"/>
    <p:sldLayoutId id="2147483707" r:id="rId9"/>
    <p:sldLayoutId id="2147483709" r:id="rId10"/>
    <p:sldLayoutId id="2147483710" r:id="rId11"/>
    <p:sldLayoutId id="2147483705" r:id="rId12"/>
    <p:sldLayoutId id="2147483704" r:id="rId13"/>
    <p:sldLayoutId id="2147483718" r:id="rId14"/>
    <p:sldLayoutId id="2147483721" r:id="rId15"/>
    <p:sldLayoutId id="2147483708" r:id="rId16"/>
    <p:sldLayoutId id="2147483711" r:id="rId17"/>
    <p:sldLayoutId id="2147483712" r:id="rId18"/>
    <p:sldLayoutId id="2147483723" r:id="rId19"/>
    <p:sldLayoutId id="2147483713" r:id="rId20"/>
    <p:sldLayoutId id="2147483714" r:id="rId21"/>
    <p:sldLayoutId id="2147483716" r:id="rId22"/>
    <p:sldLayoutId id="2147483717" r:id="rId23"/>
    <p:sldLayoutId id="2147483715" r:id="rId24"/>
    <p:sldLayoutId id="2147483719" r:id="rId25"/>
    <p:sldLayoutId id="2147483725" r:id="rId26"/>
    <p:sldLayoutId id="2147483720" r:id="rId27"/>
    <p:sldLayoutId id="2147483724" r:id="rId28"/>
    <p:sldLayoutId id="2147483722" r:id="rId29"/>
  </p:sldLayoutIdLst>
  <p:hf hdr="0"/>
  <p:txStyles>
    <p:titleStyle>
      <a:lvl1pPr marL="133350" indent="0" algn="l" defTabSz="914377" rtl="0" eaLnBrk="1" latinLnBrk="0" hangingPunct="1">
        <a:lnSpc>
          <a:spcPct val="90000"/>
        </a:lnSpc>
        <a:spcBef>
          <a:spcPct val="0"/>
        </a:spcBef>
        <a:buNone/>
        <a:tabLst/>
        <a:defRPr sz="2200" kern="1200" cap="all" baseline="0">
          <a:solidFill>
            <a:schemeClr val="bg1"/>
          </a:solidFill>
          <a:latin typeface="Verdana" charset="0"/>
          <a:ea typeface="Verdana" charset="0"/>
          <a:cs typeface="Verdana" charset="0"/>
        </a:defRPr>
      </a:lvl1pPr>
    </p:titleStyle>
    <p:bodyStyle>
      <a:lvl1pPr marL="0" indent="0" algn="l" defTabSz="914377" rtl="0" eaLnBrk="1" latinLnBrk="0" hangingPunct="1">
        <a:lnSpc>
          <a:spcPct val="95000"/>
        </a:lnSpc>
        <a:spcBef>
          <a:spcPts val="1000"/>
        </a:spcBef>
        <a:spcAft>
          <a:spcPts val="1000"/>
        </a:spcAft>
        <a:buFont typeface="Arial" charset="0"/>
        <a:buNone/>
        <a:defRPr sz="1600" kern="1200">
          <a:solidFill>
            <a:schemeClr val="accent1"/>
          </a:solidFill>
          <a:latin typeface="Verdana" charset="0"/>
          <a:ea typeface="Verdana" charset="0"/>
          <a:cs typeface="Verdana" charset="0"/>
        </a:defRPr>
      </a:lvl1pPr>
      <a:lvl2pPr marL="268288" indent="-257175" algn="l" defTabSz="914377" rtl="0" eaLnBrk="1" latinLnBrk="0" hangingPunct="1">
        <a:lnSpc>
          <a:spcPct val="95000"/>
        </a:lnSpc>
        <a:spcBef>
          <a:spcPts val="500"/>
        </a:spcBef>
        <a:buClr>
          <a:srgbClr val="FF5000"/>
        </a:buClr>
        <a:buSzPct val="90000"/>
        <a:buFont typeface="LucidaGrande" charset="0"/>
        <a:buChar char="▶︎"/>
        <a:tabLst/>
        <a:defRPr sz="1400" kern="1200">
          <a:solidFill>
            <a:schemeClr val="accent1"/>
          </a:solidFill>
          <a:latin typeface="Verdana" charset="0"/>
          <a:ea typeface="Verdana" charset="0"/>
          <a:cs typeface="Verdana" charset="0"/>
        </a:defRPr>
      </a:lvl2pPr>
      <a:lvl3pPr marL="671513" indent="-220663" algn="l" defTabSz="914377" rtl="0" eaLnBrk="1" latinLnBrk="0" hangingPunct="1">
        <a:lnSpc>
          <a:spcPct val="95000"/>
        </a:lnSpc>
        <a:spcBef>
          <a:spcPts val="500"/>
        </a:spcBef>
        <a:buClr>
          <a:schemeClr val="bg1">
            <a:lumMod val="50000"/>
          </a:schemeClr>
        </a:buClr>
        <a:buSzPct val="90000"/>
        <a:buFont typeface="LucidaGrande" charset="0"/>
        <a:buChar char="▶︎"/>
        <a:tabLst/>
        <a:defRPr sz="1400" kern="1200">
          <a:solidFill>
            <a:schemeClr val="accent1"/>
          </a:solidFill>
          <a:latin typeface="Verdana" charset="0"/>
          <a:ea typeface="Verdana" charset="0"/>
          <a:cs typeface="Verdana" charset="0"/>
        </a:defRPr>
      </a:lvl3pPr>
      <a:lvl4pPr marL="1073150" indent="-219075" algn="l" defTabSz="914377" rtl="0" eaLnBrk="1" latinLnBrk="0" hangingPunct="1">
        <a:lnSpc>
          <a:spcPct val="95000"/>
        </a:lnSpc>
        <a:spcBef>
          <a:spcPts val="500"/>
        </a:spcBef>
        <a:buClr>
          <a:srgbClr val="FF5000"/>
        </a:buClr>
        <a:buFont typeface="Arial"/>
        <a:buChar char="•"/>
        <a:tabLst/>
        <a:defRPr sz="1400" kern="1200">
          <a:solidFill>
            <a:schemeClr val="accent1"/>
          </a:solidFill>
          <a:latin typeface="Verdana" charset="0"/>
          <a:ea typeface="Verdana" charset="0"/>
          <a:cs typeface="Verdana" charset="0"/>
        </a:defRPr>
      </a:lvl4pPr>
      <a:lvl5pPr marL="1476375" indent="-231775" algn="l" defTabSz="914377" rtl="0" eaLnBrk="1" latinLnBrk="0" hangingPunct="1">
        <a:lnSpc>
          <a:spcPct val="95000"/>
        </a:lnSpc>
        <a:spcBef>
          <a:spcPts val="500"/>
        </a:spcBef>
        <a:buClr>
          <a:schemeClr val="bg1">
            <a:lumMod val="50000"/>
          </a:schemeClr>
        </a:buClr>
        <a:buFont typeface="Arial"/>
        <a:buChar char="•"/>
        <a:tabLst/>
        <a:defRPr sz="1400" kern="1200">
          <a:solidFill>
            <a:schemeClr val="accent1"/>
          </a:solidFill>
          <a:latin typeface="Verdana" charset="0"/>
          <a:ea typeface="Verdana" charset="0"/>
          <a:cs typeface="Verdana" charset="0"/>
        </a:defRPr>
      </a:lvl5pPr>
      <a:lvl6pPr marL="2514537" indent="-228594" algn="l" defTabSz="914377"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nl-NL"/>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7.xml.rels><?xml version="1.0" encoding="UTF-8" standalone="yes"?>
<Relationships xmlns="http://schemas.openxmlformats.org/package/2006/relationships"><Relationship Id="rId3" Type="http://schemas.openxmlformats.org/officeDocument/2006/relationships/hyperlink" Target="https://www.ulb-vub.be/nl/faq-uitwisseling-vakken-en-modules" TargetMode="External"/><Relationship Id="rId2" Type="http://schemas.openxmlformats.org/officeDocument/2006/relationships/hyperlink" Target="https://www.vub.be/nl/studeren-aan-de-vub/praktische-info-voor-studenten/studentenadministratie/keuzevakken-en-formulieren" TargetMode="External"/><Relationship Id="rId1" Type="http://schemas.openxmlformats.org/officeDocument/2006/relationships/slideLayout" Target="../slideLayouts/slideLayout8.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0.xml.rels><?xml version="1.0" encoding="UTF-8" standalone="yes"?>
<Relationships xmlns="http://schemas.openxmlformats.org/package/2006/relationships"><Relationship Id="rId3" Type="http://schemas.openxmlformats.org/officeDocument/2006/relationships/hyperlink" Target="https://forms.office.com/e/5EihUfY494" TargetMode="External"/><Relationship Id="rId2" Type="http://schemas.openxmlformats.org/officeDocument/2006/relationships/notesSlide" Target="../notesSlides/notesSlide3.xml"/><Relationship Id="rId1" Type="http://schemas.openxmlformats.org/officeDocument/2006/relationships/slideLayout" Target="../slideLayouts/slideLayout10.xml"/><Relationship Id="rId4" Type="http://schemas.openxmlformats.org/officeDocument/2006/relationships/image" Target="../media/image3.png"/></Relationships>
</file>

<file path=ppt/slides/_rels/slide31.xml.rels><?xml version="1.0" encoding="UTF-8" standalone="yes"?>
<Relationships xmlns="http://schemas.openxmlformats.org/package/2006/relationships"><Relationship Id="rId2" Type="http://schemas.openxmlformats.org/officeDocument/2006/relationships/hyperlink" Target="https://vub.sharepoint.com/:w:/t/ORG-PE/FACIR_PE/EQpgus2K9PpKjevSXMV9a-cB61bk1chu8S3gX1dXkMeO9w?e=gKo5Ak" TargetMode="External"/><Relationship Id="rId1" Type="http://schemas.openxmlformats.org/officeDocument/2006/relationships/slideLayout" Target="../slideLayouts/slideLayout8.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4.xml.rels><?xml version="1.0" encoding="UTF-8" standalone="yes"?>
<Relationships xmlns="http://schemas.openxmlformats.org/package/2006/relationships"><Relationship Id="rId3" Type="http://schemas.openxmlformats.org/officeDocument/2006/relationships/hyperlink" Target="https://vub.sharepoint.com/:b:/s/FacPE-FACIR/ER4lGSxj0UlHq5FKnrRiMm4BrjKdPnJFZyIk3nNNZ-hJ0A?e=FP85zm" TargetMode="External"/><Relationship Id="rId2" Type="http://schemas.openxmlformats.org/officeDocument/2006/relationships/hyperlink" Target="https://vub.sharepoint.com/:b:/s/FacPE-FACIR/Eej8lv8HYUFBnSmxa_AIJCEBo-1VAT5wz4RdjBeXxbcOmg?e=Uajp1N" TargetMode="External"/><Relationship Id="rId1" Type="http://schemas.openxmlformats.org/officeDocument/2006/relationships/slideLayout" Target="../slideLayouts/slideLayout8.xml"/><Relationship Id="rId4" Type="http://schemas.openxmlformats.org/officeDocument/2006/relationships/hyperlink" Target="mailto:Ana.Escalona.Diaz@vub.be" TargetMode="External"/></Relationships>
</file>

<file path=ppt/slides/_rels/slide35.xml.rels><?xml version="1.0" encoding="UTF-8" standalone="yes"?>
<Relationships xmlns="http://schemas.openxmlformats.org/package/2006/relationships"><Relationship Id="rId2" Type="http://schemas.openxmlformats.org/officeDocument/2006/relationships/hyperlink" Target="https://vub.sharepoint.com/:w:/t/ORG-PE/FACIR_PE/EQpgus2K9PpKjevSXMV9a-cB61bk1chu8S3gX1dXkMeO9w?e=gKo5Ak" TargetMode="External"/><Relationship Id="rId1" Type="http://schemas.openxmlformats.org/officeDocument/2006/relationships/slideLayout" Target="../slideLayouts/slideLayout8.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hyperlink" Target="mailto:Marta.Lucchetti@vub.be" TargetMode="External"/><Relationship Id="rId2" Type="http://schemas.microsoft.com/office/2018/10/relationships/comments" Target="../comments/modernComment_102_B86A6338.xml"/><Relationship Id="rId1" Type="http://schemas.openxmlformats.org/officeDocument/2006/relationships/slideLayout" Target="../slideLayouts/slideLayout8.xml"/><Relationship Id="rId6" Type="http://schemas.openxmlformats.org/officeDocument/2006/relationships/hyperlink" Target="https://www.vub.be/nl/studeren-aan-de-vub/alle-opleidingen/persoonlijke-ontwikkeling-tijdens-je-opleiding/studeren-in-het-buitenland/eu-uitwisselingen-en-erasmus-bestemmingen-als-vub-student#paragraph-85013" TargetMode="External"/><Relationship Id="rId5" Type="http://schemas.openxmlformats.org/officeDocument/2006/relationships/hyperlink" Target="mailto:chang.zhu@vub.be" TargetMode="External"/><Relationship Id="rId4" Type="http://schemas.openxmlformats.org/officeDocument/2006/relationships/hyperlink" Target="mailto:Ana.Escalona.Diaz@vub.be"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FFA1C226-3EE8-A346-ACB8-A975D601CDF3}"/>
              </a:ext>
            </a:extLst>
          </p:cNvPr>
          <p:cNvSpPr>
            <a:spLocks noGrp="1"/>
          </p:cNvSpPr>
          <p:nvPr>
            <p:ph type="subTitle" idx="1"/>
          </p:nvPr>
        </p:nvSpPr>
        <p:spPr>
          <a:xfrm>
            <a:off x="731838" y="2532948"/>
            <a:ext cx="6888039" cy="335852"/>
          </a:xfrm>
        </p:spPr>
        <p:txBody>
          <a:bodyPr/>
          <a:lstStyle/>
          <a:p>
            <a:r>
              <a:rPr lang="en-US"/>
              <a:t>Faculty of psychology and educational sciences</a:t>
            </a:r>
          </a:p>
        </p:txBody>
      </p:sp>
      <p:sp>
        <p:nvSpPr>
          <p:cNvPr id="3" name="Title 2">
            <a:extLst>
              <a:ext uri="{FF2B5EF4-FFF2-40B4-BE49-F238E27FC236}">
                <a16:creationId xmlns:a16="http://schemas.microsoft.com/office/drawing/2014/main" id="{22D59E79-82BF-7C4A-AEF2-DA7C869705B5}"/>
              </a:ext>
            </a:extLst>
          </p:cNvPr>
          <p:cNvSpPr>
            <a:spLocks noGrp="1"/>
          </p:cNvSpPr>
          <p:nvPr>
            <p:ph type="title"/>
          </p:nvPr>
        </p:nvSpPr>
        <p:spPr>
          <a:xfrm>
            <a:off x="731838" y="2057160"/>
            <a:ext cx="4988912" cy="424150"/>
          </a:xfrm>
        </p:spPr>
        <p:txBody>
          <a:bodyPr/>
          <a:lstStyle/>
          <a:p>
            <a:r>
              <a:rPr lang="en-US" err="1"/>
              <a:t>Infosession</a:t>
            </a:r>
            <a:r>
              <a:rPr lang="en-US"/>
              <a:t> exchange</a:t>
            </a:r>
          </a:p>
        </p:txBody>
      </p:sp>
      <p:sp>
        <p:nvSpPr>
          <p:cNvPr id="4" name="Text Placeholder 3">
            <a:extLst>
              <a:ext uri="{FF2B5EF4-FFF2-40B4-BE49-F238E27FC236}">
                <a16:creationId xmlns:a16="http://schemas.microsoft.com/office/drawing/2014/main" id="{F182EF38-5B68-4641-82A6-39580B4C8468}"/>
              </a:ext>
            </a:extLst>
          </p:cNvPr>
          <p:cNvSpPr>
            <a:spLocks noGrp="1"/>
          </p:cNvSpPr>
          <p:nvPr>
            <p:ph type="body" sz="quarter" idx="13"/>
          </p:nvPr>
        </p:nvSpPr>
        <p:spPr/>
        <p:txBody>
          <a:bodyPr vert="horz" lIns="90000" tIns="45720" rIns="91440" bIns="45720" rtlCol="0" anchor="t">
            <a:noAutofit/>
          </a:bodyPr>
          <a:lstStyle/>
          <a:p>
            <a:r>
              <a:rPr lang="en-US">
                <a:latin typeface="Verdana"/>
                <a:ea typeface="Verdana"/>
              </a:rPr>
              <a:t>Prof. Chang Zhu</a:t>
            </a:r>
          </a:p>
          <a:p>
            <a:r>
              <a:rPr lang="en-US">
                <a:latin typeface="Verdana"/>
                <a:ea typeface="Verdana"/>
              </a:rPr>
              <a:t>Prof. Martijn Van Heel</a:t>
            </a:r>
          </a:p>
          <a:p>
            <a:r>
              <a:rPr lang="en-US">
                <a:latin typeface="Verdana"/>
                <a:ea typeface="Verdana"/>
              </a:rPr>
              <a:t>Drs. Marta Lucchetti</a:t>
            </a:r>
          </a:p>
          <a:p>
            <a:r>
              <a:rPr lang="en-US">
                <a:latin typeface="Verdana"/>
                <a:ea typeface="Verdana"/>
              </a:rPr>
              <a:t>Drs. Ana Laura Escalona Diaz</a:t>
            </a:r>
            <a:endParaRPr lang="en-US"/>
          </a:p>
          <a:p>
            <a:endParaRPr lang="en-US">
              <a:latin typeface="Verdana"/>
              <a:ea typeface="Verdana"/>
            </a:endParaRPr>
          </a:p>
        </p:txBody>
      </p:sp>
    </p:spTree>
    <p:extLst>
      <p:ext uri="{BB962C8B-B14F-4D97-AF65-F5344CB8AC3E}">
        <p14:creationId xmlns:p14="http://schemas.microsoft.com/office/powerpoint/2010/main" val="37941059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B472DEF2-52BA-234B-979C-268100C8496D}"/>
              </a:ext>
            </a:extLst>
          </p:cNvPr>
          <p:cNvSpPr>
            <a:spLocks noGrp="1"/>
          </p:cNvSpPr>
          <p:nvPr>
            <p:ph type="ftr" sz="quarter" idx="10"/>
          </p:nvPr>
        </p:nvSpPr>
        <p:spPr/>
        <p:txBody>
          <a:bodyPr/>
          <a:lstStyle/>
          <a:p>
            <a:r>
              <a:rPr lang="nl-NL"/>
              <a:t>Titel van de presentatie</a:t>
            </a:r>
          </a:p>
        </p:txBody>
      </p:sp>
      <p:sp>
        <p:nvSpPr>
          <p:cNvPr id="3" name="Slide Number Placeholder 2">
            <a:extLst>
              <a:ext uri="{FF2B5EF4-FFF2-40B4-BE49-F238E27FC236}">
                <a16:creationId xmlns:a16="http://schemas.microsoft.com/office/drawing/2014/main" id="{E08B4170-CA7C-D941-B4CF-6FBEED665C0F}"/>
              </a:ext>
            </a:extLst>
          </p:cNvPr>
          <p:cNvSpPr>
            <a:spLocks noGrp="1"/>
          </p:cNvSpPr>
          <p:nvPr>
            <p:ph type="sldNum" sz="quarter" idx="11"/>
          </p:nvPr>
        </p:nvSpPr>
        <p:spPr/>
        <p:txBody>
          <a:bodyPr/>
          <a:lstStyle/>
          <a:p>
            <a:r>
              <a:rPr lang="nl-NL"/>
              <a:t> </a:t>
            </a:r>
            <a:fld id="{811D58E7-DAE2-6B42-BD2F-1FE20638D659}" type="datetime1">
              <a:rPr lang="nl-NL" smtClean="0"/>
              <a:pPr/>
              <a:t>12-11-2025</a:t>
            </a:fld>
            <a:r>
              <a:rPr lang="nl-NL"/>
              <a:t> | </a:t>
            </a:r>
            <a:fld id="{2DAB09C5-3251-4B47-B002-D03712DC64C3}" type="slidenum">
              <a:rPr lang="nl-NL" smtClean="0"/>
              <a:pPr/>
              <a:t>10</a:t>
            </a:fld>
            <a:endParaRPr lang="nl-NL"/>
          </a:p>
        </p:txBody>
      </p:sp>
      <p:sp>
        <p:nvSpPr>
          <p:cNvPr id="4" name="Subtitle 3">
            <a:extLst>
              <a:ext uri="{FF2B5EF4-FFF2-40B4-BE49-F238E27FC236}">
                <a16:creationId xmlns:a16="http://schemas.microsoft.com/office/drawing/2014/main" id="{24915EA0-BD4A-D14B-A623-C58EDEDBEE60}"/>
              </a:ext>
            </a:extLst>
          </p:cNvPr>
          <p:cNvSpPr>
            <a:spLocks noGrp="1"/>
          </p:cNvSpPr>
          <p:nvPr>
            <p:ph type="subTitle" idx="1"/>
          </p:nvPr>
        </p:nvSpPr>
        <p:spPr>
          <a:xfrm>
            <a:off x="731838" y="1104151"/>
            <a:ext cx="4374852" cy="335852"/>
          </a:xfrm>
        </p:spPr>
        <p:txBody>
          <a:bodyPr/>
          <a:lstStyle/>
          <a:p>
            <a:r>
              <a:rPr lang="en-US"/>
              <a:t>EUTOPIA PARTNERS - Psychology</a:t>
            </a:r>
          </a:p>
        </p:txBody>
      </p:sp>
      <p:sp>
        <p:nvSpPr>
          <p:cNvPr id="6" name="Title 5">
            <a:extLst>
              <a:ext uri="{FF2B5EF4-FFF2-40B4-BE49-F238E27FC236}">
                <a16:creationId xmlns:a16="http://schemas.microsoft.com/office/drawing/2014/main" id="{EB1F1F93-F8C6-FF4E-90C2-FC5EB5C232F2}"/>
              </a:ext>
            </a:extLst>
          </p:cNvPr>
          <p:cNvSpPr>
            <a:spLocks noGrp="1"/>
          </p:cNvSpPr>
          <p:nvPr>
            <p:ph type="title"/>
          </p:nvPr>
        </p:nvSpPr>
        <p:spPr>
          <a:xfrm>
            <a:off x="731837" y="711463"/>
            <a:ext cx="2466042" cy="341050"/>
          </a:xfrm>
        </p:spPr>
        <p:txBody>
          <a:bodyPr/>
          <a:lstStyle/>
          <a:p>
            <a:r>
              <a:rPr lang="en-US"/>
              <a:t>Destinations</a:t>
            </a:r>
            <a:endParaRPr lang="en-BE"/>
          </a:p>
        </p:txBody>
      </p:sp>
      <p:graphicFrame>
        <p:nvGraphicFramePr>
          <p:cNvPr id="7" name="Table 6">
            <a:extLst>
              <a:ext uri="{FF2B5EF4-FFF2-40B4-BE49-F238E27FC236}">
                <a16:creationId xmlns:a16="http://schemas.microsoft.com/office/drawing/2014/main" id="{F0F41798-1C19-FD45-AC0E-B6F5D3B26089}"/>
              </a:ext>
            </a:extLst>
          </p:cNvPr>
          <p:cNvGraphicFramePr>
            <a:graphicFrameLocks noGrp="1"/>
          </p:cNvGraphicFramePr>
          <p:nvPr>
            <p:extLst>
              <p:ext uri="{D42A27DB-BD31-4B8C-83A1-F6EECF244321}">
                <p14:modId xmlns:p14="http://schemas.microsoft.com/office/powerpoint/2010/main" val="2311028889"/>
              </p:ext>
            </p:extLst>
          </p:nvPr>
        </p:nvGraphicFramePr>
        <p:xfrm>
          <a:off x="1770184" y="1893277"/>
          <a:ext cx="8480780" cy="3801645"/>
        </p:xfrm>
        <a:graphic>
          <a:graphicData uri="http://schemas.openxmlformats.org/drawingml/2006/table">
            <a:tbl>
              <a:tblPr>
                <a:tableStyleId>{5C22544A-7EE6-4342-B048-85BDC9FD1C3A}</a:tableStyleId>
              </a:tblPr>
              <a:tblGrid>
                <a:gridCol w="2120195">
                  <a:extLst>
                    <a:ext uri="{9D8B030D-6E8A-4147-A177-3AD203B41FA5}">
                      <a16:colId xmlns:a16="http://schemas.microsoft.com/office/drawing/2014/main" val="3970489471"/>
                    </a:ext>
                  </a:extLst>
                </a:gridCol>
                <a:gridCol w="2120195">
                  <a:extLst>
                    <a:ext uri="{9D8B030D-6E8A-4147-A177-3AD203B41FA5}">
                      <a16:colId xmlns:a16="http://schemas.microsoft.com/office/drawing/2014/main" val="2388013338"/>
                    </a:ext>
                  </a:extLst>
                </a:gridCol>
                <a:gridCol w="2120195">
                  <a:extLst>
                    <a:ext uri="{9D8B030D-6E8A-4147-A177-3AD203B41FA5}">
                      <a16:colId xmlns:a16="http://schemas.microsoft.com/office/drawing/2014/main" val="1867413685"/>
                    </a:ext>
                  </a:extLst>
                </a:gridCol>
                <a:gridCol w="2120195">
                  <a:extLst>
                    <a:ext uri="{9D8B030D-6E8A-4147-A177-3AD203B41FA5}">
                      <a16:colId xmlns:a16="http://schemas.microsoft.com/office/drawing/2014/main" val="3405486020"/>
                    </a:ext>
                  </a:extLst>
                </a:gridCol>
              </a:tblGrid>
              <a:tr h="915725">
                <a:tc>
                  <a:txBody>
                    <a:bodyPr/>
                    <a:lstStyle/>
                    <a:p>
                      <a:pPr algn="ctr" fontAlgn="b"/>
                      <a:r>
                        <a:rPr lang="en-GB" sz="1400" b="1" u="none" strike="noStrike">
                          <a:effectLst/>
                        </a:rPr>
                        <a:t>Partner Eutopia</a:t>
                      </a:r>
                      <a:endParaRPr lang="en-GB" sz="1400" b="1"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b"/>
                      <a:r>
                        <a:rPr lang="en-GB" sz="1400" b="1" u="none" strike="noStrike">
                          <a:effectLst/>
                        </a:rPr>
                        <a:t>Study field</a:t>
                      </a:r>
                      <a:endParaRPr lang="en-GB" sz="1400" b="1"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b"/>
                      <a:r>
                        <a:rPr lang="en-GB" sz="1400" b="1" i="0" u="none" strike="noStrike">
                          <a:solidFill>
                            <a:srgbClr val="000000"/>
                          </a:solidFill>
                          <a:effectLst/>
                          <a:latin typeface="Calibri"/>
                        </a:rPr>
                        <a:t>Spots</a:t>
                      </a:r>
                    </a:p>
                  </a:txBody>
                  <a:tcPr marL="9525" marR="9525" marT="9525" marB="0" anchor="ctr"/>
                </a:tc>
                <a:tc>
                  <a:txBody>
                    <a:bodyPr/>
                    <a:lstStyle/>
                    <a:p>
                      <a:pPr algn="ctr" fontAlgn="b"/>
                      <a:r>
                        <a:rPr lang="en-GB" sz="1400" b="1" u="none" strike="noStrike">
                          <a:effectLst/>
                        </a:rPr>
                        <a:t>Remark</a:t>
                      </a:r>
                      <a:endParaRPr lang="en-GB" sz="1400" b="1"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901489616"/>
                  </a:ext>
                </a:extLst>
              </a:tr>
              <a:tr h="721480">
                <a:tc>
                  <a:txBody>
                    <a:bodyPr/>
                    <a:lstStyle/>
                    <a:p>
                      <a:pPr algn="ctr" fontAlgn="ctr"/>
                      <a:r>
                        <a:rPr lang="en-GB" sz="1400" b="0" i="0" u="none" strike="noStrike" kern="1200">
                          <a:solidFill>
                            <a:srgbClr val="000000"/>
                          </a:solidFill>
                          <a:effectLst/>
                          <a:latin typeface="Calibri"/>
                          <a:ea typeface="+mn-ea"/>
                          <a:cs typeface="+mn-cs"/>
                        </a:rPr>
                        <a:t>University of Gothenborg (Sweden)</a:t>
                      </a:r>
                    </a:p>
                  </a:txBody>
                  <a:tcPr marL="9525" marR="9525" marT="9525" marB="0" anchor="ctr"/>
                </a:tc>
                <a:tc>
                  <a:txBody>
                    <a:bodyPr/>
                    <a:lstStyle/>
                    <a:p>
                      <a:pPr algn="ctr" fontAlgn="b"/>
                      <a:r>
                        <a:rPr lang="en-GB" sz="1400" b="0" u="none" strike="noStrike">
                          <a:effectLst/>
                        </a:rPr>
                        <a:t>Psychology</a:t>
                      </a:r>
                      <a:endParaRPr lang="en-GB"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ctr"/>
                      <a:r>
                        <a:rPr lang="en-GB" sz="1400" b="0" i="0" u="none" strike="noStrike">
                          <a:solidFill>
                            <a:srgbClr val="000000"/>
                          </a:solidFill>
                          <a:effectLst/>
                          <a:latin typeface="Calibri"/>
                        </a:rPr>
                        <a:t>14 university wide spots at MA level</a:t>
                      </a:r>
                    </a:p>
                  </a:txBody>
                  <a:tcPr marL="9525" marR="9525" marT="9525" marB="0" anchor="ctr"/>
                </a:tc>
                <a:tc>
                  <a:txBody>
                    <a:bodyPr/>
                    <a:lstStyle/>
                    <a:p>
                      <a:pPr lvl="0" algn="l">
                        <a:lnSpc>
                          <a:spcPct val="100000"/>
                        </a:lnSpc>
                        <a:spcBef>
                          <a:spcPts val="0"/>
                        </a:spcBef>
                        <a:spcAft>
                          <a:spcPts val="0"/>
                        </a:spcAft>
                        <a:buNone/>
                      </a:pPr>
                      <a:r>
                        <a:rPr lang="en-US" sz="1400" b="0" i="0" u="none" strike="noStrike" noProof="0" dirty="0">
                          <a:solidFill>
                            <a:srgbClr val="000000"/>
                          </a:solidFill>
                          <a:effectLst/>
                          <a:latin typeface="Calibri"/>
                        </a:rPr>
                        <a:t>Difficult course match for Psychology </a:t>
                      </a:r>
                      <a:r>
                        <a:rPr lang="en-US" sz="1400" b="0" i="0" u="none" strike="noStrike" noProof="0">
                          <a:solidFill>
                            <a:srgbClr val="000000"/>
                          </a:solidFill>
                          <a:effectLst/>
                          <a:latin typeface="Calibri"/>
                        </a:rPr>
                        <a:t>students</a:t>
                      </a:r>
                    </a:p>
                  </a:txBody>
                  <a:tcPr marL="9525" marR="9525" marT="9525" marB="0" anchor="ctr"/>
                </a:tc>
                <a:extLst>
                  <a:ext uri="{0D108BD9-81ED-4DB2-BD59-A6C34878D82A}">
                    <a16:rowId xmlns:a16="http://schemas.microsoft.com/office/drawing/2014/main" val="1042192009"/>
                  </a:ext>
                </a:extLst>
              </a:tr>
              <a:tr h="721480">
                <a:tc>
                  <a:txBody>
                    <a:bodyPr/>
                    <a:lstStyle/>
                    <a:p>
                      <a:pPr algn="ctr" fontAlgn="ctr"/>
                      <a:r>
                        <a:rPr lang="en-GB" sz="1400" b="0" i="0" u="none" strike="noStrike" kern="1200" err="1">
                          <a:solidFill>
                            <a:srgbClr val="000000"/>
                          </a:solidFill>
                          <a:effectLst/>
                          <a:latin typeface="Calibri"/>
                          <a:ea typeface="+mn-ea"/>
                          <a:cs typeface="+mn-cs"/>
                        </a:rPr>
                        <a:t>Universitatae</a:t>
                      </a:r>
                      <a:r>
                        <a:rPr lang="en-GB" sz="1400" b="0" i="0" u="none" strike="noStrike" kern="1200">
                          <a:solidFill>
                            <a:srgbClr val="000000"/>
                          </a:solidFill>
                          <a:effectLst/>
                          <a:latin typeface="Calibri"/>
                          <a:ea typeface="+mn-ea"/>
                          <a:cs typeface="+mn-cs"/>
                        </a:rPr>
                        <a:t> Babes-Bolyai (</a:t>
                      </a:r>
                      <a:r>
                        <a:rPr lang="en-GB" sz="1400" b="0" i="0" u="none" strike="noStrike" kern="1200" err="1">
                          <a:solidFill>
                            <a:srgbClr val="000000"/>
                          </a:solidFill>
                          <a:effectLst/>
                          <a:latin typeface="Calibri"/>
                          <a:ea typeface="+mn-ea"/>
                          <a:cs typeface="+mn-cs"/>
                        </a:rPr>
                        <a:t>Romainia</a:t>
                      </a:r>
                      <a:r>
                        <a:rPr lang="en-GB" sz="1400" b="0" i="0" u="none" strike="noStrike" kern="1200">
                          <a:solidFill>
                            <a:srgbClr val="000000"/>
                          </a:solidFill>
                          <a:effectLst/>
                          <a:latin typeface="Calibri"/>
                          <a:ea typeface="+mn-ea"/>
                          <a:cs typeface="+mn-cs"/>
                        </a:rPr>
                        <a:t>)</a:t>
                      </a:r>
                    </a:p>
                  </a:txBody>
                  <a:tcPr marL="9525" marR="9525" marT="9525" marB="0" anchor="ctr"/>
                </a:tc>
                <a:tc>
                  <a:txBody>
                    <a:bodyPr/>
                    <a:lstStyle/>
                    <a:p>
                      <a:pPr algn="ctr" fontAlgn="b"/>
                      <a:r>
                        <a:rPr lang="en-GB" sz="1400" b="0" i="0" u="none" strike="noStrike">
                          <a:solidFill>
                            <a:srgbClr val="000000"/>
                          </a:solidFill>
                          <a:effectLst/>
                          <a:latin typeface="Calibri"/>
                        </a:rPr>
                        <a:t>Psychology</a:t>
                      </a:r>
                    </a:p>
                  </a:txBody>
                  <a:tcPr marL="9525" marR="9525" marT="9525" marB="0" anchor="ctr"/>
                </a:tc>
                <a:tc>
                  <a:txBody>
                    <a:bodyPr/>
                    <a:lstStyle/>
                    <a:p>
                      <a:pPr algn="ctr" fontAlgn="ctr"/>
                      <a:r>
                        <a:rPr lang="en-GB" sz="1400" b="0" i="0" u="none" strike="noStrike">
                          <a:solidFill>
                            <a:srgbClr val="000000"/>
                          </a:solidFill>
                          <a:effectLst/>
                          <a:latin typeface="Calibri"/>
                        </a:rPr>
                        <a:t>2 x BA</a:t>
                      </a:r>
                    </a:p>
                    <a:p>
                      <a:pPr algn="ctr" fontAlgn="ctr"/>
                      <a:r>
                        <a:rPr lang="en-GB" sz="1400" b="0" i="0" u="none" strike="noStrike">
                          <a:solidFill>
                            <a:srgbClr val="000000"/>
                          </a:solidFill>
                          <a:effectLst/>
                          <a:latin typeface="Calibri"/>
                        </a:rPr>
                        <a:t>2 x MA</a:t>
                      </a:r>
                    </a:p>
                    <a:p>
                      <a:pPr algn="ctr" fontAlgn="ctr"/>
                      <a:endParaRPr lang="en-GB"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b"/>
                      <a:endParaRPr lang="en-BE" sz="1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390521895"/>
                  </a:ext>
                </a:extLst>
              </a:tr>
              <a:tr h="721480">
                <a:tc>
                  <a:txBody>
                    <a:bodyPr/>
                    <a:lstStyle/>
                    <a:p>
                      <a:pPr algn="ctr" fontAlgn="ctr"/>
                      <a:r>
                        <a:rPr lang="en-GB" sz="1400" b="0" i="0" u="none" strike="noStrike" kern="1200">
                          <a:solidFill>
                            <a:srgbClr val="000000"/>
                          </a:solidFill>
                          <a:effectLst/>
                          <a:latin typeface="Calibri"/>
                          <a:ea typeface="+mn-ea"/>
                          <a:cs typeface="+mn-cs"/>
                        </a:rPr>
                        <a:t>University of Ljubljana (</a:t>
                      </a:r>
                      <a:r>
                        <a:rPr lang="en-GB" sz="1400" b="0" i="0" u="none" strike="noStrike" kern="1200" noProof="0">
                          <a:solidFill>
                            <a:srgbClr val="000000"/>
                          </a:solidFill>
                          <a:effectLst/>
                          <a:latin typeface="Calibri"/>
                          <a:ea typeface="+mn-ea"/>
                          <a:cs typeface="+mn-cs"/>
                        </a:rPr>
                        <a:t>Slovenia)</a:t>
                      </a:r>
                      <a:endParaRPr lang="en-GB" sz="1400" b="0" i="0" u="none" strike="noStrike" kern="1200">
                        <a:solidFill>
                          <a:srgbClr val="000000"/>
                        </a:solidFill>
                        <a:effectLst/>
                        <a:latin typeface="Calibri"/>
                        <a:ea typeface="+mn-ea"/>
                        <a:cs typeface="+mn-cs"/>
                      </a:endParaRPr>
                    </a:p>
                  </a:txBody>
                  <a:tcPr marL="9525" marR="9525" marT="9525" marB="0" anchor="ctr"/>
                </a:tc>
                <a:tc>
                  <a:txBody>
                    <a:bodyPr/>
                    <a:lstStyle/>
                    <a:p>
                      <a:pPr algn="ctr" fontAlgn="b"/>
                      <a:r>
                        <a:rPr lang="en-GB" sz="1400" b="0" i="0" u="none" strike="noStrike">
                          <a:solidFill>
                            <a:srgbClr val="000000"/>
                          </a:solidFill>
                          <a:effectLst/>
                          <a:latin typeface="Calibri"/>
                        </a:rPr>
                        <a:t>Psychology</a:t>
                      </a:r>
                    </a:p>
                  </a:txBody>
                  <a:tcPr marL="9525" marR="9525" marT="9525" marB="0" anchor="ctr"/>
                </a:tc>
                <a:tc>
                  <a:txBody>
                    <a:bodyPr/>
                    <a:lstStyle/>
                    <a:p>
                      <a:pPr algn="ctr" fontAlgn="ctr"/>
                      <a:r>
                        <a:rPr lang="en-GB" sz="1400" b="0" i="0" u="none" strike="noStrike">
                          <a:solidFill>
                            <a:srgbClr val="000000"/>
                          </a:solidFill>
                          <a:effectLst/>
                          <a:latin typeface="Calibri"/>
                        </a:rPr>
                        <a:t>2 x BA</a:t>
                      </a:r>
                    </a:p>
                    <a:p>
                      <a:pPr algn="ctr" fontAlgn="ctr"/>
                      <a:r>
                        <a:rPr lang="en-GB" sz="1400" b="0" i="0" u="none" strike="noStrike">
                          <a:solidFill>
                            <a:srgbClr val="000000"/>
                          </a:solidFill>
                          <a:effectLst/>
                          <a:latin typeface="Calibri"/>
                        </a:rPr>
                        <a:t>2 x MA</a:t>
                      </a:r>
                    </a:p>
                    <a:p>
                      <a:pPr algn="ctr" fontAlgn="ctr"/>
                      <a:endParaRPr lang="en-GB"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b"/>
                      <a:endParaRPr lang="en-BE" sz="1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031719681"/>
                  </a:ext>
                </a:extLst>
              </a:tr>
              <a:tr h="721480">
                <a:tc>
                  <a:txBody>
                    <a:bodyPr/>
                    <a:lstStyle/>
                    <a:p>
                      <a:pPr algn="ctr" fontAlgn="ctr"/>
                      <a:r>
                        <a:rPr lang="en-GB" sz="1400" b="0" i="0" u="none" strike="noStrike" kern="1200" err="1">
                          <a:solidFill>
                            <a:srgbClr val="000000"/>
                          </a:solidFill>
                          <a:effectLst/>
                          <a:latin typeface="Calibri"/>
                          <a:ea typeface="+mn-ea"/>
                          <a:cs typeface="+mn-cs"/>
                        </a:rPr>
                        <a:t>Univ</a:t>
                      </a:r>
                      <a:r>
                        <a:rPr lang="en-GB" sz="1400" b="0" i="0" u="none" strike="noStrike" kern="1200">
                          <a:solidFill>
                            <a:srgbClr val="000000"/>
                          </a:solidFill>
                          <a:effectLst/>
                          <a:latin typeface="Calibri"/>
                          <a:ea typeface="+mn-ea"/>
                          <a:cs typeface="+mn-cs"/>
                        </a:rPr>
                        <a:t> of Warwick </a:t>
                      </a:r>
                    </a:p>
                    <a:p>
                      <a:pPr lvl="0" algn="ctr">
                        <a:buNone/>
                      </a:pPr>
                      <a:r>
                        <a:rPr lang="en-GB" sz="1400" b="0" i="0" u="none" strike="noStrike" kern="1200">
                          <a:solidFill>
                            <a:srgbClr val="000000"/>
                          </a:solidFill>
                          <a:effectLst/>
                          <a:latin typeface="Calibri"/>
                          <a:ea typeface="+mn-ea"/>
                          <a:cs typeface="+mn-cs"/>
                        </a:rPr>
                        <a:t>(UK)</a:t>
                      </a:r>
                    </a:p>
                  </a:txBody>
                  <a:tcPr marL="9525" marR="9525" marT="9525" marB="0" anchor="ctr"/>
                </a:tc>
                <a:tc>
                  <a:txBody>
                    <a:bodyPr/>
                    <a:lstStyle/>
                    <a:p>
                      <a:pPr algn="ctr" fontAlgn="b"/>
                      <a:r>
                        <a:rPr lang="en-GB" sz="1400" b="0" u="none" strike="noStrike">
                          <a:effectLst/>
                        </a:rPr>
                        <a:t>Psychology</a:t>
                      </a:r>
                      <a:endParaRPr lang="en-GB"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b"/>
                      <a:r>
                        <a:rPr lang="en-GB" sz="1400" b="0" i="0" u="none" strike="noStrike">
                          <a:solidFill>
                            <a:srgbClr val="000000"/>
                          </a:solidFill>
                          <a:effectLst/>
                          <a:latin typeface="Calibri"/>
                        </a:rPr>
                        <a:t>2 x BA</a:t>
                      </a:r>
                    </a:p>
                  </a:txBody>
                  <a:tcPr marL="9525" marR="9525" marT="9525" marB="0" anchor="ctr"/>
                </a:tc>
                <a:tc>
                  <a:txBody>
                    <a:bodyPr/>
                    <a:lstStyle/>
                    <a:p>
                      <a:pPr algn="ctr" fontAlgn="b"/>
                      <a:r>
                        <a:rPr lang="en-GB" sz="1400" b="0" u="none" strike="noStrike">
                          <a:effectLst/>
                        </a:rPr>
                        <a:t>full year only= 10m</a:t>
                      </a:r>
                      <a:endParaRPr lang="en-GB" sz="1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941670761"/>
                  </a:ext>
                </a:extLst>
              </a:tr>
            </a:tbl>
          </a:graphicData>
        </a:graphic>
      </p:graphicFrame>
    </p:spTree>
    <p:extLst>
      <p:ext uri="{BB962C8B-B14F-4D97-AF65-F5344CB8AC3E}">
        <p14:creationId xmlns:p14="http://schemas.microsoft.com/office/powerpoint/2010/main" val="17724313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193967D4-9498-C64C-9AD9-8D5D0E7444A7}"/>
              </a:ext>
            </a:extLst>
          </p:cNvPr>
          <p:cNvSpPr>
            <a:spLocks noGrp="1"/>
          </p:cNvSpPr>
          <p:nvPr>
            <p:ph type="sldNum" sz="quarter" idx="11"/>
          </p:nvPr>
        </p:nvSpPr>
        <p:spPr/>
        <p:txBody>
          <a:bodyPr/>
          <a:lstStyle/>
          <a:p>
            <a:r>
              <a:rPr lang="nl-NL"/>
              <a:t> </a:t>
            </a:r>
            <a:fld id="{EAB5CB06-6152-0840-8F56-4B8E84976FF3}" type="datetime1">
              <a:rPr lang="nl-NL" smtClean="0"/>
              <a:pPr/>
              <a:t>12-11-2025</a:t>
            </a:fld>
            <a:r>
              <a:rPr lang="nl-NL"/>
              <a:t> | </a:t>
            </a:r>
            <a:fld id="{2DAB09C5-3251-4B47-B002-D03712DC64C3}" type="slidenum">
              <a:rPr lang="nl-NL" smtClean="0"/>
              <a:pPr/>
              <a:t>11</a:t>
            </a:fld>
            <a:endParaRPr lang="nl-NL"/>
          </a:p>
        </p:txBody>
      </p:sp>
      <p:sp>
        <p:nvSpPr>
          <p:cNvPr id="4" name="Subtitle 3">
            <a:extLst>
              <a:ext uri="{FF2B5EF4-FFF2-40B4-BE49-F238E27FC236}">
                <a16:creationId xmlns:a16="http://schemas.microsoft.com/office/drawing/2014/main" id="{5A7F8BA6-7C7F-474F-A3D1-676084229587}"/>
              </a:ext>
            </a:extLst>
          </p:cNvPr>
          <p:cNvSpPr>
            <a:spLocks noGrp="1"/>
          </p:cNvSpPr>
          <p:nvPr>
            <p:ph type="subTitle" idx="1"/>
          </p:nvPr>
        </p:nvSpPr>
        <p:spPr>
          <a:xfrm>
            <a:off x="731838" y="1104151"/>
            <a:ext cx="4601709" cy="335852"/>
          </a:xfrm>
        </p:spPr>
        <p:txBody>
          <a:bodyPr/>
          <a:lstStyle/>
          <a:p>
            <a:r>
              <a:rPr lang="en-US"/>
              <a:t>Erasmus+ (Europe) - Psychology</a:t>
            </a:r>
          </a:p>
        </p:txBody>
      </p:sp>
      <p:sp>
        <p:nvSpPr>
          <p:cNvPr id="5" name="Text Placeholder 4">
            <a:extLst>
              <a:ext uri="{FF2B5EF4-FFF2-40B4-BE49-F238E27FC236}">
                <a16:creationId xmlns:a16="http://schemas.microsoft.com/office/drawing/2014/main" id="{8A53FC49-68E4-ED49-A7AF-0041736D004B}"/>
              </a:ext>
            </a:extLst>
          </p:cNvPr>
          <p:cNvSpPr>
            <a:spLocks noGrp="1"/>
          </p:cNvSpPr>
          <p:nvPr>
            <p:ph type="body" sz="quarter" idx="13"/>
          </p:nvPr>
        </p:nvSpPr>
        <p:spPr/>
        <p:txBody>
          <a:bodyPr vert="horz" lIns="90000" tIns="45720" rIns="91440" bIns="45720" rtlCol="0" anchor="t">
            <a:noAutofit/>
          </a:bodyPr>
          <a:lstStyle/>
          <a:p>
            <a:pPr marL="285750" indent="-285750">
              <a:buFont typeface="Arial" panose="020B0604020202020204" pitchFamily="34" charset="0"/>
              <a:buChar char="•"/>
            </a:pPr>
            <a:r>
              <a:rPr lang="en-US" err="1">
                <a:latin typeface="Verdana"/>
                <a:ea typeface="Verdana"/>
              </a:rPr>
              <a:t>Eotvas</a:t>
            </a:r>
            <a:r>
              <a:rPr lang="en-US">
                <a:latin typeface="Verdana"/>
                <a:ea typeface="Verdana"/>
              </a:rPr>
              <a:t> </a:t>
            </a:r>
            <a:r>
              <a:rPr lang="en-US" err="1">
                <a:latin typeface="Verdana"/>
                <a:ea typeface="Verdana"/>
              </a:rPr>
              <a:t>Lorand</a:t>
            </a:r>
            <a:r>
              <a:rPr lang="en-US">
                <a:latin typeface="Verdana"/>
                <a:ea typeface="Verdana"/>
              </a:rPr>
              <a:t> University (Budapest, Hungary)</a:t>
            </a:r>
          </a:p>
          <a:p>
            <a:pPr marL="553720" lvl="1" indent="-285750">
              <a:buFont typeface="Arial" panose="020B0604020202020204" pitchFamily="34" charset="0"/>
              <a:buChar char="•"/>
            </a:pPr>
            <a:r>
              <a:rPr lang="en-US"/>
              <a:t>Available places for </a:t>
            </a:r>
            <a:r>
              <a:rPr lang="en-US" b="1"/>
              <a:t>Bachelor/Master</a:t>
            </a:r>
            <a:r>
              <a:rPr lang="en-US"/>
              <a:t> students: 2</a:t>
            </a:r>
          </a:p>
          <a:p>
            <a:pPr marL="553720" lvl="1" indent="-285750">
              <a:buFont typeface="Arial" panose="020B0604020202020204" pitchFamily="34" charset="0"/>
              <a:buChar char="•"/>
            </a:pPr>
            <a:r>
              <a:rPr lang="en-US"/>
              <a:t>Language courses: English</a:t>
            </a:r>
          </a:p>
          <a:p>
            <a:pPr marL="553720" lvl="1" indent="-285750">
              <a:buFont typeface="Arial" panose="020B0604020202020204" pitchFamily="34" charset="0"/>
              <a:buChar char="•"/>
            </a:pPr>
            <a:r>
              <a:rPr lang="en-US"/>
              <a:t>Language requirements: B1</a:t>
            </a:r>
          </a:p>
          <a:p>
            <a:pPr marL="285750" indent="-285750">
              <a:buFont typeface="Arial" panose="020B0604020202020204" pitchFamily="34" charset="0"/>
              <a:buChar char="•"/>
            </a:pPr>
            <a:r>
              <a:rPr lang="en-US">
                <a:latin typeface="Verdana"/>
                <a:ea typeface="Verdana"/>
              </a:rPr>
              <a:t>Humboldt-</a:t>
            </a:r>
            <a:r>
              <a:rPr lang="en-US" err="1">
                <a:latin typeface="Verdana"/>
                <a:ea typeface="Verdana"/>
              </a:rPr>
              <a:t>Universitat</a:t>
            </a:r>
            <a:r>
              <a:rPr lang="en-US">
                <a:latin typeface="Verdana"/>
                <a:ea typeface="Verdana"/>
              </a:rPr>
              <a:t> </a:t>
            </a:r>
            <a:r>
              <a:rPr lang="en-US" err="1">
                <a:latin typeface="Verdana"/>
                <a:ea typeface="Verdana"/>
              </a:rPr>
              <a:t>zu</a:t>
            </a:r>
            <a:r>
              <a:rPr lang="en-US">
                <a:latin typeface="Verdana"/>
                <a:ea typeface="Verdana"/>
              </a:rPr>
              <a:t> Berlin (Berlin, Germany)</a:t>
            </a:r>
          </a:p>
          <a:p>
            <a:pPr marL="553720" lvl="1" indent="-285750">
              <a:buFont typeface="Arial" panose="020B0604020202020204" pitchFamily="34" charset="0"/>
              <a:buChar char="•"/>
            </a:pPr>
            <a:r>
              <a:rPr lang="en-US"/>
              <a:t>Available places for </a:t>
            </a:r>
            <a:r>
              <a:rPr lang="en-US" b="1"/>
              <a:t>Bachelor/Master </a:t>
            </a:r>
            <a:r>
              <a:rPr lang="en-US"/>
              <a:t>students: 2</a:t>
            </a:r>
          </a:p>
          <a:p>
            <a:pPr marL="553720" lvl="1" indent="-285750">
              <a:buFont typeface="Arial" panose="020B0604020202020204" pitchFamily="34" charset="0"/>
              <a:buChar char="•"/>
            </a:pPr>
            <a:r>
              <a:rPr lang="en-US"/>
              <a:t>Language courses: German</a:t>
            </a:r>
          </a:p>
          <a:p>
            <a:pPr marL="553720" lvl="1" indent="-285750">
              <a:buFont typeface="Arial" panose="020B0604020202020204" pitchFamily="34" charset="0"/>
              <a:buChar char="•"/>
            </a:pPr>
            <a:r>
              <a:rPr lang="en-US"/>
              <a:t>Language requirements: C1</a:t>
            </a:r>
          </a:p>
          <a:p>
            <a:pPr marL="553720" lvl="1" indent="-285750">
              <a:buFont typeface="Arial" panose="020B0604020202020204" pitchFamily="34" charset="0"/>
              <a:buChar char="•"/>
            </a:pPr>
            <a:r>
              <a:rPr lang="en-US">
                <a:latin typeface="Verdana"/>
                <a:ea typeface="Verdana"/>
              </a:rPr>
              <a:t>Extra fee of 265.64€ needs to be paid by exchange students themselves</a:t>
            </a:r>
          </a:p>
          <a:p>
            <a:pPr marL="553720" lvl="1" indent="-285750">
              <a:buFont typeface="Arial" panose="020B0604020202020204" pitchFamily="34" charset="0"/>
              <a:buChar char="•"/>
            </a:pPr>
            <a:r>
              <a:rPr lang="en-US">
                <a:latin typeface="Verdana"/>
                <a:ea typeface="Verdana"/>
              </a:rPr>
              <a:t>Be aware that fall semester at Humboldt university ends mid-February (with exams at end of February)</a:t>
            </a:r>
            <a:endParaRPr lang="en-US"/>
          </a:p>
          <a:p>
            <a:endParaRPr lang="en-US"/>
          </a:p>
        </p:txBody>
      </p:sp>
      <p:sp>
        <p:nvSpPr>
          <p:cNvPr id="6" name="Title 5">
            <a:extLst>
              <a:ext uri="{FF2B5EF4-FFF2-40B4-BE49-F238E27FC236}">
                <a16:creationId xmlns:a16="http://schemas.microsoft.com/office/drawing/2014/main" id="{928F5056-F5CC-1043-A120-3F7B912F14D3}"/>
              </a:ext>
            </a:extLst>
          </p:cNvPr>
          <p:cNvSpPr>
            <a:spLocks noGrp="1"/>
          </p:cNvSpPr>
          <p:nvPr>
            <p:ph type="title"/>
          </p:nvPr>
        </p:nvSpPr>
        <p:spPr>
          <a:xfrm>
            <a:off x="731837" y="711463"/>
            <a:ext cx="2466042" cy="341050"/>
          </a:xfrm>
        </p:spPr>
        <p:txBody>
          <a:bodyPr/>
          <a:lstStyle/>
          <a:p>
            <a:r>
              <a:rPr lang="en-US"/>
              <a:t>Destinations</a:t>
            </a:r>
          </a:p>
        </p:txBody>
      </p:sp>
      <p:sp>
        <p:nvSpPr>
          <p:cNvPr id="7" name="Footer Placeholder 1">
            <a:extLst>
              <a:ext uri="{FF2B5EF4-FFF2-40B4-BE49-F238E27FC236}">
                <a16:creationId xmlns:a16="http://schemas.microsoft.com/office/drawing/2014/main" id="{4F04D48A-1021-D349-BFAD-EFC76194EE64}"/>
              </a:ext>
            </a:extLst>
          </p:cNvPr>
          <p:cNvSpPr>
            <a:spLocks noGrp="1"/>
          </p:cNvSpPr>
          <p:nvPr>
            <p:ph type="ftr" sz="quarter" idx="10"/>
          </p:nvPr>
        </p:nvSpPr>
        <p:spPr>
          <a:xfrm>
            <a:off x="8610600" y="6265518"/>
            <a:ext cx="2743200" cy="156560"/>
          </a:xfrm>
        </p:spPr>
        <p:txBody>
          <a:bodyPr/>
          <a:lstStyle/>
          <a:p>
            <a:r>
              <a:rPr lang="nl-NL" err="1"/>
              <a:t>Infosession</a:t>
            </a:r>
            <a:r>
              <a:rPr lang="nl-NL"/>
              <a:t> Exchange PE</a:t>
            </a:r>
          </a:p>
        </p:txBody>
      </p:sp>
    </p:spTree>
    <p:extLst>
      <p:ext uri="{BB962C8B-B14F-4D97-AF65-F5344CB8AC3E}">
        <p14:creationId xmlns:p14="http://schemas.microsoft.com/office/powerpoint/2010/main" val="21591107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193967D4-9498-C64C-9AD9-8D5D0E7444A7}"/>
              </a:ext>
            </a:extLst>
          </p:cNvPr>
          <p:cNvSpPr>
            <a:spLocks noGrp="1"/>
          </p:cNvSpPr>
          <p:nvPr>
            <p:ph type="sldNum" sz="quarter" idx="11"/>
          </p:nvPr>
        </p:nvSpPr>
        <p:spPr/>
        <p:txBody>
          <a:bodyPr/>
          <a:lstStyle/>
          <a:p>
            <a:r>
              <a:rPr lang="nl-NL"/>
              <a:t> </a:t>
            </a:r>
            <a:fld id="{EAB5CB06-6152-0840-8F56-4B8E84976FF3}" type="datetime1">
              <a:rPr lang="nl-NL" smtClean="0"/>
              <a:pPr/>
              <a:t>12-11-2025</a:t>
            </a:fld>
            <a:r>
              <a:rPr lang="nl-NL"/>
              <a:t> | </a:t>
            </a:r>
            <a:fld id="{2DAB09C5-3251-4B47-B002-D03712DC64C3}" type="slidenum">
              <a:rPr lang="nl-NL" smtClean="0"/>
              <a:pPr/>
              <a:t>12</a:t>
            </a:fld>
            <a:endParaRPr lang="nl-NL"/>
          </a:p>
        </p:txBody>
      </p:sp>
      <p:sp>
        <p:nvSpPr>
          <p:cNvPr id="4" name="Subtitle 3">
            <a:extLst>
              <a:ext uri="{FF2B5EF4-FFF2-40B4-BE49-F238E27FC236}">
                <a16:creationId xmlns:a16="http://schemas.microsoft.com/office/drawing/2014/main" id="{5A7F8BA6-7C7F-474F-A3D1-676084229587}"/>
              </a:ext>
            </a:extLst>
          </p:cNvPr>
          <p:cNvSpPr>
            <a:spLocks noGrp="1"/>
          </p:cNvSpPr>
          <p:nvPr>
            <p:ph type="subTitle" idx="1"/>
          </p:nvPr>
        </p:nvSpPr>
        <p:spPr>
          <a:xfrm>
            <a:off x="731838" y="1104151"/>
            <a:ext cx="4601709" cy="335852"/>
          </a:xfrm>
        </p:spPr>
        <p:txBody>
          <a:bodyPr/>
          <a:lstStyle/>
          <a:p>
            <a:r>
              <a:rPr lang="en-US"/>
              <a:t>Erasmus+ (Europe) - Psychology</a:t>
            </a:r>
          </a:p>
        </p:txBody>
      </p:sp>
      <p:sp>
        <p:nvSpPr>
          <p:cNvPr id="5" name="Text Placeholder 4">
            <a:extLst>
              <a:ext uri="{FF2B5EF4-FFF2-40B4-BE49-F238E27FC236}">
                <a16:creationId xmlns:a16="http://schemas.microsoft.com/office/drawing/2014/main" id="{8A53FC49-68E4-ED49-A7AF-0041736D004B}"/>
              </a:ext>
            </a:extLst>
          </p:cNvPr>
          <p:cNvSpPr>
            <a:spLocks noGrp="1"/>
          </p:cNvSpPr>
          <p:nvPr>
            <p:ph type="body" sz="quarter" idx="13"/>
          </p:nvPr>
        </p:nvSpPr>
        <p:spPr/>
        <p:txBody>
          <a:bodyPr vert="horz" lIns="90000" tIns="45720" rIns="91440" bIns="45720" rtlCol="0" anchor="t">
            <a:noAutofit/>
          </a:bodyPr>
          <a:lstStyle/>
          <a:p>
            <a:pPr marL="285750" indent="-285750">
              <a:buFont typeface="Arial" panose="020B0604020202020204" pitchFamily="34" charset="0"/>
              <a:buChar char="•"/>
            </a:pPr>
            <a:r>
              <a:rPr lang="en-US" err="1">
                <a:latin typeface="Verdana"/>
                <a:ea typeface="Verdana"/>
              </a:rPr>
              <a:t>Universitat</a:t>
            </a:r>
            <a:r>
              <a:rPr lang="en-US">
                <a:latin typeface="Verdana"/>
                <a:ea typeface="Verdana"/>
              </a:rPr>
              <a:t> de Barcelona (Barcelona, Spain)</a:t>
            </a:r>
          </a:p>
          <a:p>
            <a:pPr marL="553720" lvl="1" indent="-285750">
              <a:buFont typeface="Arial" panose="020B0604020202020204" pitchFamily="34" charset="0"/>
              <a:buChar char="•"/>
            </a:pPr>
            <a:r>
              <a:rPr lang="en-US">
                <a:latin typeface="Verdana"/>
                <a:ea typeface="Verdana"/>
              </a:rPr>
              <a:t>Available places for </a:t>
            </a:r>
            <a:r>
              <a:rPr lang="en-US" b="1">
                <a:latin typeface="Verdana"/>
                <a:ea typeface="Verdana"/>
              </a:rPr>
              <a:t>Bachelor/Master </a:t>
            </a:r>
            <a:r>
              <a:rPr lang="en-US">
                <a:latin typeface="Verdana"/>
                <a:ea typeface="Verdana"/>
              </a:rPr>
              <a:t>students: 2</a:t>
            </a:r>
          </a:p>
          <a:p>
            <a:pPr marL="553720" lvl="1" indent="-285750">
              <a:buFont typeface="Arial" panose="020B0604020202020204" pitchFamily="34" charset="0"/>
              <a:buChar char="•"/>
            </a:pPr>
            <a:r>
              <a:rPr lang="en-US">
                <a:latin typeface="Verdana"/>
                <a:ea typeface="Verdana"/>
              </a:rPr>
              <a:t>Language courses: Catalan, Spanish, English</a:t>
            </a:r>
          </a:p>
          <a:p>
            <a:pPr marL="553720" lvl="1" indent="-285750">
              <a:buFont typeface="Arial" panose="020B0604020202020204" pitchFamily="34" charset="0"/>
              <a:buChar char="•"/>
            </a:pPr>
            <a:r>
              <a:rPr lang="en-US">
                <a:latin typeface="Verdana"/>
                <a:ea typeface="Verdana"/>
              </a:rPr>
              <a:t>Language requirements: B1</a:t>
            </a:r>
          </a:p>
          <a:p>
            <a:pPr marL="267970" lvl="1" indent="0">
              <a:buNone/>
            </a:pPr>
            <a:endParaRPr lang="en-US">
              <a:latin typeface="Verdana"/>
              <a:ea typeface="Verdana"/>
            </a:endParaRPr>
          </a:p>
          <a:p>
            <a:pPr marL="285750" indent="-285750">
              <a:buFont typeface="Arial,Sans-Serif" panose="020B0604020202020204" pitchFamily="34" charset="0"/>
              <a:buChar char="•"/>
            </a:pPr>
            <a:r>
              <a:rPr lang="en-US" err="1">
                <a:latin typeface="Verdana"/>
                <a:ea typeface="Verdana"/>
              </a:rPr>
              <a:t>Universitat</a:t>
            </a:r>
            <a:r>
              <a:rPr lang="en-US">
                <a:latin typeface="Verdana"/>
                <a:ea typeface="Verdana"/>
              </a:rPr>
              <a:t> </a:t>
            </a:r>
            <a:r>
              <a:rPr lang="en-US" err="1">
                <a:latin typeface="Verdana"/>
                <a:ea typeface="Verdana"/>
              </a:rPr>
              <a:t>Autonoma</a:t>
            </a:r>
            <a:r>
              <a:rPr lang="en-US">
                <a:latin typeface="Verdana"/>
                <a:ea typeface="Verdana"/>
              </a:rPr>
              <a:t> de Barcelona (</a:t>
            </a:r>
            <a:r>
              <a:rPr lang="en-US" err="1">
                <a:latin typeface="Verdana"/>
                <a:ea typeface="Verdana"/>
              </a:rPr>
              <a:t>Bellaterra</a:t>
            </a:r>
            <a:r>
              <a:rPr lang="en-US">
                <a:latin typeface="Verdana"/>
                <a:ea typeface="Verdana"/>
              </a:rPr>
              <a:t>, Barcelona, Spain)</a:t>
            </a:r>
            <a:endParaRPr lang="en-US">
              <a:solidFill>
                <a:srgbClr val="000000"/>
              </a:solidFill>
              <a:latin typeface="Verdana"/>
              <a:ea typeface="Verdana"/>
            </a:endParaRPr>
          </a:p>
          <a:p>
            <a:pPr marL="553720" lvl="1" indent="-285750">
              <a:buFont typeface="Arial,Sans-Serif" panose="020B0604020202020204" pitchFamily="34" charset="0"/>
              <a:buChar char="•"/>
            </a:pPr>
            <a:r>
              <a:rPr lang="en-US"/>
              <a:t>Available places for </a:t>
            </a:r>
            <a:r>
              <a:rPr lang="en-US" b="1"/>
              <a:t>Bachelor/Master </a:t>
            </a:r>
            <a:r>
              <a:rPr lang="en-US"/>
              <a:t>students: 4</a:t>
            </a:r>
            <a:endParaRPr lang="en-US">
              <a:solidFill>
                <a:srgbClr val="000000"/>
              </a:solidFill>
            </a:endParaRPr>
          </a:p>
          <a:p>
            <a:pPr marL="553720" lvl="1" indent="-285750">
              <a:buFont typeface="Arial,Sans-Serif" panose="020B0604020202020204" pitchFamily="34" charset="0"/>
              <a:buChar char="•"/>
            </a:pPr>
            <a:r>
              <a:rPr lang="en-US"/>
              <a:t>Language courses: Catalan, Spanish, English</a:t>
            </a:r>
            <a:endParaRPr lang="en-US">
              <a:solidFill>
                <a:srgbClr val="000000"/>
              </a:solidFill>
            </a:endParaRPr>
          </a:p>
          <a:p>
            <a:pPr marL="553720" lvl="1" indent="-285750">
              <a:buFont typeface="Arial,Sans-Serif" panose="020B0604020202020204" pitchFamily="34" charset="0"/>
              <a:buChar char="•"/>
            </a:pPr>
            <a:r>
              <a:rPr lang="en-US"/>
              <a:t>Language requirements: B1</a:t>
            </a:r>
            <a:endParaRPr lang="en-US">
              <a:solidFill>
                <a:srgbClr val="000000"/>
              </a:solidFill>
            </a:endParaRPr>
          </a:p>
          <a:p>
            <a:pPr marL="553720" lvl="1" indent="-285750">
              <a:buFont typeface="Arial" panose="020B0604020202020204" pitchFamily="34" charset="0"/>
              <a:buChar char="•"/>
            </a:pPr>
            <a:endParaRPr lang="en-US"/>
          </a:p>
        </p:txBody>
      </p:sp>
      <p:sp>
        <p:nvSpPr>
          <p:cNvPr id="6" name="Title 5">
            <a:extLst>
              <a:ext uri="{FF2B5EF4-FFF2-40B4-BE49-F238E27FC236}">
                <a16:creationId xmlns:a16="http://schemas.microsoft.com/office/drawing/2014/main" id="{928F5056-F5CC-1043-A120-3F7B912F14D3}"/>
              </a:ext>
            </a:extLst>
          </p:cNvPr>
          <p:cNvSpPr>
            <a:spLocks noGrp="1"/>
          </p:cNvSpPr>
          <p:nvPr>
            <p:ph type="title"/>
          </p:nvPr>
        </p:nvSpPr>
        <p:spPr>
          <a:xfrm>
            <a:off x="731837" y="711463"/>
            <a:ext cx="2466042" cy="341050"/>
          </a:xfrm>
        </p:spPr>
        <p:txBody>
          <a:bodyPr/>
          <a:lstStyle/>
          <a:p>
            <a:r>
              <a:rPr lang="en-US"/>
              <a:t>Destinations</a:t>
            </a:r>
          </a:p>
        </p:txBody>
      </p:sp>
      <p:sp>
        <p:nvSpPr>
          <p:cNvPr id="7" name="Footer Placeholder 1">
            <a:extLst>
              <a:ext uri="{FF2B5EF4-FFF2-40B4-BE49-F238E27FC236}">
                <a16:creationId xmlns:a16="http://schemas.microsoft.com/office/drawing/2014/main" id="{D11F8F11-97B3-9C47-8C23-2AD88E240810}"/>
              </a:ext>
            </a:extLst>
          </p:cNvPr>
          <p:cNvSpPr>
            <a:spLocks noGrp="1"/>
          </p:cNvSpPr>
          <p:nvPr>
            <p:ph type="ftr" sz="quarter" idx="10"/>
          </p:nvPr>
        </p:nvSpPr>
        <p:spPr>
          <a:xfrm>
            <a:off x="8610600" y="6265518"/>
            <a:ext cx="2743200" cy="156560"/>
          </a:xfrm>
        </p:spPr>
        <p:txBody>
          <a:bodyPr/>
          <a:lstStyle/>
          <a:p>
            <a:r>
              <a:rPr lang="nl-NL" err="1"/>
              <a:t>Infosession</a:t>
            </a:r>
            <a:r>
              <a:rPr lang="nl-NL"/>
              <a:t> Exchange PE</a:t>
            </a:r>
          </a:p>
        </p:txBody>
      </p:sp>
    </p:spTree>
    <p:extLst>
      <p:ext uri="{BB962C8B-B14F-4D97-AF65-F5344CB8AC3E}">
        <p14:creationId xmlns:p14="http://schemas.microsoft.com/office/powerpoint/2010/main" val="8263905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90B852-D36C-091E-C90F-436227B58CF4}"/>
            </a:ext>
          </a:extLst>
        </p:cNvPr>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BB797C-763C-9596-7C9D-D920F429FEBB}"/>
              </a:ext>
            </a:extLst>
          </p:cNvPr>
          <p:cNvSpPr>
            <a:spLocks noGrp="1"/>
          </p:cNvSpPr>
          <p:nvPr>
            <p:ph type="sldNum" sz="quarter" idx="11"/>
          </p:nvPr>
        </p:nvSpPr>
        <p:spPr/>
        <p:txBody>
          <a:bodyPr/>
          <a:lstStyle/>
          <a:p>
            <a:r>
              <a:rPr lang="nl-NL"/>
              <a:t> </a:t>
            </a:r>
            <a:fld id="{EAB5CB06-6152-0840-8F56-4B8E84976FF3}" type="datetime1">
              <a:rPr lang="nl-NL" smtClean="0"/>
              <a:pPr/>
              <a:t>12-11-2025</a:t>
            </a:fld>
            <a:r>
              <a:rPr lang="nl-NL"/>
              <a:t> | </a:t>
            </a:r>
            <a:fld id="{2DAB09C5-3251-4B47-B002-D03712DC64C3}" type="slidenum">
              <a:rPr lang="nl-NL" smtClean="0"/>
              <a:pPr/>
              <a:t>13</a:t>
            </a:fld>
            <a:endParaRPr lang="nl-NL"/>
          </a:p>
        </p:txBody>
      </p:sp>
      <p:sp>
        <p:nvSpPr>
          <p:cNvPr id="4" name="Subtitle 3">
            <a:extLst>
              <a:ext uri="{FF2B5EF4-FFF2-40B4-BE49-F238E27FC236}">
                <a16:creationId xmlns:a16="http://schemas.microsoft.com/office/drawing/2014/main" id="{D66BD0EC-1E4A-4E35-5FC9-B1399B7FE861}"/>
              </a:ext>
            </a:extLst>
          </p:cNvPr>
          <p:cNvSpPr>
            <a:spLocks noGrp="1"/>
          </p:cNvSpPr>
          <p:nvPr>
            <p:ph type="subTitle" idx="1"/>
          </p:nvPr>
        </p:nvSpPr>
        <p:spPr>
          <a:xfrm>
            <a:off x="731838" y="1104151"/>
            <a:ext cx="4601709" cy="335852"/>
          </a:xfrm>
        </p:spPr>
        <p:txBody>
          <a:bodyPr/>
          <a:lstStyle/>
          <a:p>
            <a:r>
              <a:rPr lang="en-US"/>
              <a:t>Erasmus+ (Europe) - Psychology</a:t>
            </a:r>
          </a:p>
        </p:txBody>
      </p:sp>
      <p:sp>
        <p:nvSpPr>
          <p:cNvPr id="5" name="Text Placeholder 4">
            <a:extLst>
              <a:ext uri="{FF2B5EF4-FFF2-40B4-BE49-F238E27FC236}">
                <a16:creationId xmlns:a16="http://schemas.microsoft.com/office/drawing/2014/main" id="{0AD6ECA0-0D86-DAA2-8044-AFB49EC97AEF}"/>
              </a:ext>
            </a:extLst>
          </p:cNvPr>
          <p:cNvSpPr>
            <a:spLocks noGrp="1"/>
          </p:cNvSpPr>
          <p:nvPr>
            <p:ph type="body" sz="quarter" idx="13"/>
          </p:nvPr>
        </p:nvSpPr>
        <p:spPr>
          <a:xfrm>
            <a:off x="729258" y="1920867"/>
            <a:ext cx="10360083" cy="3941884"/>
          </a:xfrm>
        </p:spPr>
        <p:txBody>
          <a:bodyPr vert="horz" lIns="90000" tIns="45720" rIns="91440" bIns="45720" rtlCol="0" anchor="t">
            <a:noAutofit/>
          </a:bodyPr>
          <a:lstStyle/>
          <a:p>
            <a:pPr marL="285750" indent="-285750">
              <a:buFont typeface="Arial" panose="020B0604020202020204" pitchFamily="34" charset="0"/>
              <a:buChar char="•"/>
            </a:pPr>
            <a:r>
              <a:rPr lang="en-US">
                <a:latin typeface="Verdana"/>
                <a:ea typeface="Verdana"/>
              </a:rPr>
              <a:t>University degli </a:t>
            </a:r>
            <a:r>
              <a:rPr lang="en-US" err="1">
                <a:latin typeface="Verdana"/>
                <a:ea typeface="Verdana"/>
              </a:rPr>
              <a:t>studi</a:t>
            </a:r>
            <a:r>
              <a:rPr lang="en-US">
                <a:latin typeface="Verdana"/>
                <a:ea typeface="Verdana"/>
              </a:rPr>
              <a:t> di Firenze (Florence, Italy)</a:t>
            </a:r>
          </a:p>
          <a:p>
            <a:pPr marL="553720" lvl="1" indent="-285750">
              <a:buFont typeface="Arial" panose="020B0604020202020204" pitchFamily="34" charset="0"/>
              <a:buChar char="•"/>
            </a:pPr>
            <a:r>
              <a:rPr lang="en-US">
                <a:latin typeface="Verdana"/>
                <a:ea typeface="Verdana"/>
              </a:rPr>
              <a:t>Available places for </a:t>
            </a:r>
            <a:r>
              <a:rPr lang="en-US" b="1">
                <a:latin typeface="Verdana"/>
                <a:ea typeface="Verdana"/>
              </a:rPr>
              <a:t>Bachelor</a:t>
            </a:r>
            <a:r>
              <a:rPr lang="en-US">
                <a:latin typeface="Verdana"/>
                <a:ea typeface="Verdana"/>
              </a:rPr>
              <a:t> students: 2</a:t>
            </a:r>
          </a:p>
          <a:p>
            <a:pPr marL="553720" lvl="1" indent="-285750">
              <a:buFont typeface="Arial" panose="020B0604020202020204" pitchFamily="34" charset="0"/>
              <a:buChar char="•"/>
            </a:pPr>
            <a:r>
              <a:rPr lang="en-US">
                <a:latin typeface="Verdana"/>
                <a:ea typeface="Verdana"/>
              </a:rPr>
              <a:t>Available places for </a:t>
            </a:r>
            <a:r>
              <a:rPr lang="en-US" b="1">
                <a:latin typeface="Verdana"/>
                <a:ea typeface="Verdana"/>
              </a:rPr>
              <a:t>Master</a:t>
            </a:r>
            <a:r>
              <a:rPr lang="en-US">
                <a:latin typeface="Verdana"/>
                <a:ea typeface="Verdana"/>
              </a:rPr>
              <a:t> students: 2</a:t>
            </a:r>
          </a:p>
          <a:p>
            <a:pPr marL="553720" lvl="1" indent="-285750">
              <a:buFont typeface="Arial" panose="020B0604020202020204" pitchFamily="34" charset="0"/>
              <a:buChar char="•"/>
            </a:pPr>
            <a:r>
              <a:rPr lang="en-US">
                <a:latin typeface="Verdana"/>
                <a:ea typeface="Verdana"/>
              </a:rPr>
              <a:t>Language courses: Italian</a:t>
            </a:r>
          </a:p>
          <a:p>
            <a:pPr marL="553720" lvl="1" indent="-285750">
              <a:buFont typeface="Arial" panose="020B0604020202020204" pitchFamily="34" charset="0"/>
              <a:buChar char="•"/>
            </a:pPr>
            <a:r>
              <a:rPr lang="en-US">
                <a:latin typeface="Verdana"/>
                <a:ea typeface="Verdana"/>
              </a:rPr>
              <a:t>Language requirements: B1</a:t>
            </a:r>
          </a:p>
          <a:p>
            <a:pPr marL="553720" lvl="1" indent="-285750">
              <a:buFont typeface="Arial" panose="020B0604020202020204" pitchFamily="34" charset="0"/>
              <a:buChar char="•"/>
            </a:pPr>
            <a:endParaRPr lang="en-GB" sz="1800">
              <a:solidFill>
                <a:schemeClr val="dk1"/>
              </a:solidFill>
              <a:latin typeface="Calibri"/>
              <a:ea typeface="Calibri"/>
              <a:cs typeface="Calibri"/>
            </a:endParaRPr>
          </a:p>
          <a:p>
            <a:pPr marL="285750" indent="-285750">
              <a:buFont typeface="Arial,Sans-Serif" panose="020B0604020202020204" pitchFamily="34" charset="0"/>
              <a:buChar char="•"/>
            </a:pPr>
            <a:r>
              <a:rPr lang="en-US">
                <a:latin typeface="Verdana"/>
                <a:ea typeface="Verdana"/>
              </a:rPr>
              <a:t>Université Paris Nanterre (Nanterre, France)</a:t>
            </a:r>
            <a:endParaRPr lang="en-US">
              <a:solidFill>
                <a:srgbClr val="000000"/>
              </a:solidFill>
              <a:latin typeface="Verdana"/>
              <a:ea typeface="Verdana"/>
            </a:endParaRPr>
          </a:p>
          <a:p>
            <a:pPr marL="553720" lvl="1" indent="-285750">
              <a:buFont typeface="Arial,Sans-Serif" panose="020B0604020202020204" pitchFamily="34" charset="0"/>
              <a:buChar char="•"/>
            </a:pPr>
            <a:r>
              <a:rPr lang="en-US">
                <a:latin typeface="Verdana"/>
                <a:ea typeface="Verdana"/>
              </a:rPr>
              <a:t>Available places for </a:t>
            </a:r>
            <a:r>
              <a:rPr lang="en-US" b="1">
                <a:latin typeface="Verdana"/>
                <a:ea typeface="Verdana"/>
              </a:rPr>
              <a:t>Bachelor</a:t>
            </a:r>
            <a:r>
              <a:rPr lang="en-US">
                <a:latin typeface="Verdana"/>
                <a:ea typeface="Verdana"/>
              </a:rPr>
              <a:t> &amp; </a:t>
            </a:r>
            <a:r>
              <a:rPr lang="en-US" b="1">
                <a:latin typeface="Verdana"/>
                <a:ea typeface="Verdana"/>
              </a:rPr>
              <a:t>Master </a:t>
            </a:r>
            <a:r>
              <a:rPr lang="en-US">
                <a:latin typeface="Verdana"/>
                <a:ea typeface="Verdana"/>
              </a:rPr>
              <a:t>students: 4</a:t>
            </a:r>
            <a:endParaRPr lang="en-US">
              <a:solidFill>
                <a:srgbClr val="000000"/>
              </a:solidFill>
              <a:latin typeface="Verdana"/>
              <a:ea typeface="Verdana"/>
            </a:endParaRPr>
          </a:p>
          <a:p>
            <a:pPr marL="553720" lvl="1" indent="-285750">
              <a:buFont typeface="Arial,Sans-Serif" panose="020B0604020202020204" pitchFamily="34" charset="0"/>
              <a:buChar char="•"/>
            </a:pPr>
            <a:r>
              <a:rPr lang="en-US">
                <a:latin typeface="Verdana"/>
                <a:ea typeface="Verdana"/>
              </a:rPr>
              <a:t>Language courses: French</a:t>
            </a:r>
            <a:endParaRPr lang="en-US">
              <a:solidFill>
                <a:srgbClr val="000000"/>
              </a:solidFill>
              <a:latin typeface="Verdana"/>
              <a:ea typeface="Verdana"/>
            </a:endParaRPr>
          </a:p>
          <a:p>
            <a:pPr marL="553720" lvl="1" indent="-285750">
              <a:buFont typeface="Arial,Sans-Serif" panose="020B0604020202020204" pitchFamily="34" charset="0"/>
              <a:buChar char="•"/>
            </a:pPr>
            <a:r>
              <a:rPr lang="en-US">
                <a:latin typeface="Verdana"/>
                <a:ea typeface="Verdana"/>
              </a:rPr>
              <a:t>Language requirements: B1 (certification required)</a:t>
            </a:r>
            <a:endParaRPr lang="en-US">
              <a:solidFill>
                <a:srgbClr val="000000"/>
              </a:solidFill>
              <a:latin typeface="Verdana"/>
              <a:ea typeface="Verdana"/>
            </a:endParaRPr>
          </a:p>
          <a:p>
            <a:pPr marL="553720" lvl="1" indent="-285750">
              <a:buFont typeface="Arial,Sans-Serif" panose="020B0604020202020204" pitchFamily="34" charset="0"/>
              <a:buChar char="•"/>
            </a:pPr>
            <a:r>
              <a:rPr lang="en-US">
                <a:latin typeface="Verdana"/>
                <a:ea typeface="Verdana"/>
              </a:rPr>
              <a:t>Remark: high level! 2</a:t>
            </a:r>
            <a:r>
              <a:rPr lang="en-US" sz="900" baseline="30000">
                <a:latin typeface="Verdana"/>
                <a:ea typeface="Verdana"/>
              </a:rPr>
              <a:t>nd</a:t>
            </a:r>
            <a:r>
              <a:rPr lang="en-US">
                <a:latin typeface="Verdana"/>
                <a:ea typeface="Verdana"/>
              </a:rPr>
              <a:t> semester starts on the 17</a:t>
            </a:r>
            <a:r>
              <a:rPr lang="en-US" sz="900" baseline="30000">
                <a:latin typeface="Verdana"/>
                <a:ea typeface="Verdana"/>
              </a:rPr>
              <a:t>th</a:t>
            </a:r>
            <a:r>
              <a:rPr lang="en-US">
                <a:latin typeface="Verdana"/>
                <a:ea typeface="Verdana"/>
              </a:rPr>
              <a:t> of January, so VUB exams taking place in that period may need to be rescheduled (request via dean)</a:t>
            </a:r>
            <a:endParaRPr lang="en-US">
              <a:solidFill>
                <a:srgbClr val="000000"/>
              </a:solidFill>
              <a:latin typeface="Verdana"/>
              <a:ea typeface="Verdana"/>
            </a:endParaRPr>
          </a:p>
          <a:p>
            <a:pPr marL="285750" indent="-285750">
              <a:buFont typeface="Arial,Sans-Serif" panose="020B0604020202020204" pitchFamily="34" charset="0"/>
              <a:buChar char="•"/>
            </a:pPr>
            <a:endParaRPr lang="en-US">
              <a:solidFill>
                <a:srgbClr val="000000"/>
              </a:solidFill>
            </a:endParaRPr>
          </a:p>
          <a:p>
            <a:pPr marL="553720" lvl="1" indent="-285750">
              <a:buFont typeface="Arial" panose="020B0604020202020204" pitchFamily="34" charset="0"/>
              <a:buChar char="•"/>
            </a:pPr>
            <a:endParaRPr lang="en-US"/>
          </a:p>
        </p:txBody>
      </p:sp>
      <p:sp>
        <p:nvSpPr>
          <p:cNvPr id="6" name="Title 5">
            <a:extLst>
              <a:ext uri="{FF2B5EF4-FFF2-40B4-BE49-F238E27FC236}">
                <a16:creationId xmlns:a16="http://schemas.microsoft.com/office/drawing/2014/main" id="{4F9506C9-2419-833E-8098-BDFD07DE94A4}"/>
              </a:ext>
            </a:extLst>
          </p:cNvPr>
          <p:cNvSpPr>
            <a:spLocks noGrp="1"/>
          </p:cNvSpPr>
          <p:nvPr>
            <p:ph type="title"/>
          </p:nvPr>
        </p:nvSpPr>
        <p:spPr>
          <a:xfrm>
            <a:off x="731837" y="711463"/>
            <a:ext cx="2466042" cy="341050"/>
          </a:xfrm>
        </p:spPr>
        <p:txBody>
          <a:bodyPr/>
          <a:lstStyle/>
          <a:p>
            <a:r>
              <a:rPr lang="en-US"/>
              <a:t>Destinations</a:t>
            </a:r>
          </a:p>
        </p:txBody>
      </p:sp>
      <p:sp>
        <p:nvSpPr>
          <p:cNvPr id="7" name="Footer Placeholder 1">
            <a:extLst>
              <a:ext uri="{FF2B5EF4-FFF2-40B4-BE49-F238E27FC236}">
                <a16:creationId xmlns:a16="http://schemas.microsoft.com/office/drawing/2014/main" id="{FCC21EE5-7AC1-2D5C-5F63-3A70D25FA88C}"/>
              </a:ext>
            </a:extLst>
          </p:cNvPr>
          <p:cNvSpPr>
            <a:spLocks noGrp="1"/>
          </p:cNvSpPr>
          <p:nvPr>
            <p:ph type="ftr" sz="quarter" idx="10"/>
          </p:nvPr>
        </p:nvSpPr>
        <p:spPr>
          <a:xfrm>
            <a:off x="8610600" y="6265518"/>
            <a:ext cx="2743200" cy="156560"/>
          </a:xfrm>
        </p:spPr>
        <p:txBody>
          <a:bodyPr/>
          <a:lstStyle/>
          <a:p>
            <a:r>
              <a:rPr lang="nl-NL" err="1"/>
              <a:t>Infosession</a:t>
            </a:r>
            <a:r>
              <a:rPr lang="nl-NL"/>
              <a:t> Exchange PE</a:t>
            </a:r>
          </a:p>
        </p:txBody>
      </p:sp>
    </p:spTree>
    <p:extLst>
      <p:ext uri="{BB962C8B-B14F-4D97-AF65-F5344CB8AC3E}">
        <p14:creationId xmlns:p14="http://schemas.microsoft.com/office/powerpoint/2010/main" val="24730769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193967D4-9498-C64C-9AD9-8D5D0E7444A7}"/>
              </a:ext>
            </a:extLst>
          </p:cNvPr>
          <p:cNvSpPr>
            <a:spLocks noGrp="1"/>
          </p:cNvSpPr>
          <p:nvPr>
            <p:ph type="sldNum" sz="quarter" idx="11"/>
          </p:nvPr>
        </p:nvSpPr>
        <p:spPr/>
        <p:txBody>
          <a:bodyPr/>
          <a:lstStyle/>
          <a:p>
            <a:r>
              <a:rPr lang="nl-NL"/>
              <a:t> </a:t>
            </a:r>
            <a:fld id="{EAB5CB06-6152-0840-8F56-4B8E84976FF3}" type="datetime1">
              <a:rPr lang="nl-NL" smtClean="0"/>
              <a:pPr/>
              <a:t>12-11-2025</a:t>
            </a:fld>
            <a:r>
              <a:rPr lang="nl-NL"/>
              <a:t> | </a:t>
            </a:r>
            <a:fld id="{2DAB09C5-3251-4B47-B002-D03712DC64C3}" type="slidenum">
              <a:rPr lang="nl-NL" smtClean="0"/>
              <a:pPr/>
              <a:t>14</a:t>
            </a:fld>
            <a:endParaRPr lang="nl-NL"/>
          </a:p>
        </p:txBody>
      </p:sp>
      <p:sp>
        <p:nvSpPr>
          <p:cNvPr id="4" name="Subtitle 3">
            <a:extLst>
              <a:ext uri="{FF2B5EF4-FFF2-40B4-BE49-F238E27FC236}">
                <a16:creationId xmlns:a16="http://schemas.microsoft.com/office/drawing/2014/main" id="{5A7F8BA6-7C7F-474F-A3D1-676084229587}"/>
              </a:ext>
            </a:extLst>
          </p:cNvPr>
          <p:cNvSpPr>
            <a:spLocks noGrp="1"/>
          </p:cNvSpPr>
          <p:nvPr>
            <p:ph type="subTitle" idx="1"/>
          </p:nvPr>
        </p:nvSpPr>
        <p:spPr>
          <a:xfrm>
            <a:off x="731838" y="1104151"/>
            <a:ext cx="4601709" cy="335852"/>
          </a:xfrm>
        </p:spPr>
        <p:txBody>
          <a:bodyPr/>
          <a:lstStyle/>
          <a:p>
            <a:r>
              <a:rPr lang="en-US"/>
              <a:t>Erasmus+ (Europe) - Psychology</a:t>
            </a:r>
          </a:p>
        </p:txBody>
      </p:sp>
      <p:sp>
        <p:nvSpPr>
          <p:cNvPr id="5" name="Text Placeholder 4">
            <a:extLst>
              <a:ext uri="{FF2B5EF4-FFF2-40B4-BE49-F238E27FC236}">
                <a16:creationId xmlns:a16="http://schemas.microsoft.com/office/drawing/2014/main" id="{8A53FC49-68E4-ED49-A7AF-0041736D004B}"/>
              </a:ext>
            </a:extLst>
          </p:cNvPr>
          <p:cNvSpPr>
            <a:spLocks noGrp="1"/>
          </p:cNvSpPr>
          <p:nvPr>
            <p:ph type="body" sz="quarter" idx="13"/>
          </p:nvPr>
        </p:nvSpPr>
        <p:spPr/>
        <p:txBody>
          <a:bodyPr/>
          <a:lstStyle/>
          <a:p>
            <a:pPr marL="285750" indent="-285750">
              <a:buFont typeface="Arial" panose="020B0604020202020204" pitchFamily="34" charset="0"/>
              <a:buChar char="•"/>
            </a:pPr>
            <a:r>
              <a:rPr lang="en-US"/>
              <a:t>Maastricht University (Maastricht, the Netherlands)</a:t>
            </a:r>
          </a:p>
          <a:p>
            <a:pPr marL="554038" lvl="1" indent="-285750">
              <a:buFont typeface="Arial" panose="020B0604020202020204" pitchFamily="34" charset="0"/>
              <a:buChar char="•"/>
            </a:pPr>
            <a:r>
              <a:rPr lang="en-US"/>
              <a:t>Available places for </a:t>
            </a:r>
            <a:r>
              <a:rPr lang="en-US" b="1"/>
              <a:t>Bachelor</a:t>
            </a:r>
            <a:r>
              <a:rPr lang="en-US"/>
              <a:t> students: 4</a:t>
            </a:r>
          </a:p>
          <a:p>
            <a:pPr marL="554038" lvl="1" indent="-285750">
              <a:buFont typeface="Arial" panose="020B0604020202020204" pitchFamily="34" charset="0"/>
              <a:buChar char="•"/>
            </a:pPr>
            <a:r>
              <a:rPr lang="en-US"/>
              <a:t>Language courses: English</a:t>
            </a:r>
          </a:p>
          <a:p>
            <a:pPr marL="554038" lvl="1" indent="-285750">
              <a:buFont typeface="Arial" panose="020B0604020202020204" pitchFamily="34" charset="0"/>
              <a:buChar char="•"/>
            </a:pPr>
            <a:r>
              <a:rPr lang="en-US"/>
              <a:t>Language requirements: B2</a:t>
            </a:r>
          </a:p>
          <a:p>
            <a:pPr marL="285750" indent="-285750">
              <a:buFont typeface="Arial" panose="020B0604020202020204" pitchFamily="34" charset="0"/>
              <a:buChar char="•"/>
            </a:pPr>
            <a:r>
              <a:rPr lang="en-US"/>
              <a:t>Tilburg University (Tilburg, the Netherlands)</a:t>
            </a:r>
          </a:p>
          <a:p>
            <a:pPr marL="554038" lvl="1" indent="-285750">
              <a:buFont typeface="Arial" panose="020B0604020202020204" pitchFamily="34" charset="0"/>
              <a:buChar char="•"/>
            </a:pPr>
            <a:r>
              <a:rPr lang="en-US"/>
              <a:t>Available places for </a:t>
            </a:r>
            <a:r>
              <a:rPr lang="en-US" b="1"/>
              <a:t>Bachelor</a:t>
            </a:r>
            <a:r>
              <a:rPr lang="en-US"/>
              <a:t> students: 3</a:t>
            </a:r>
          </a:p>
          <a:p>
            <a:pPr marL="554038" lvl="1" indent="-285750">
              <a:buFont typeface="Arial" panose="020B0604020202020204" pitchFamily="34" charset="0"/>
              <a:buChar char="•"/>
            </a:pPr>
            <a:r>
              <a:rPr lang="en-US"/>
              <a:t>Language courses: English, Dutch</a:t>
            </a:r>
          </a:p>
          <a:p>
            <a:pPr marL="554038" lvl="1" indent="-285750">
              <a:buFont typeface="Arial" panose="020B0604020202020204" pitchFamily="34" charset="0"/>
              <a:buChar char="•"/>
            </a:pPr>
            <a:r>
              <a:rPr lang="en-US"/>
              <a:t>Language requirements: B2</a:t>
            </a:r>
          </a:p>
          <a:p>
            <a:pPr marL="554038" lvl="1" indent="-285750">
              <a:buFont typeface="Arial" panose="020B0604020202020204" pitchFamily="34" charset="0"/>
              <a:buChar char="•"/>
            </a:pPr>
            <a:endParaRPr lang="en-US"/>
          </a:p>
          <a:p>
            <a:pPr marL="285750" indent="-285750">
              <a:buFont typeface="Arial" panose="020B0604020202020204" pitchFamily="34" charset="0"/>
              <a:buChar char="•"/>
            </a:pPr>
            <a:endParaRPr lang="en-US"/>
          </a:p>
          <a:p>
            <a:pPr marL="554038" lvl="1" indent="-285750">
              <a:buFont typeface="Arial" panose="020B0604020202020204" pitchFamily="34" charset="0"/>
              <a:buChar char="•"/>
            </a:pPr>
            <a:endParaRPr lang="en-US"/>
          </a:p>
        </p:txBody>
      </p:sp>
      <p:sp>
        <p:nvSpPr>
          <p:cNvPr id="6" name="Title 5">
            <a:extLst>
              <a:ext uri="{FF2B5EF4-FFF2-40B4-BE49-F238E27FC236}">
                <a16:creationId xmlns:a16="http://schemas.microsoft.com/office/drawing/2014/main" id="{928F5056-F5CC-1043-A120-3F7B912F14D3}"/>
              </a:ext>
            </a:extLst>
          </p:cNvPr>
          <p:cNvSpPr>
            <a:spLocks noGrp="1"/>
          </p:cNvSpPr>
          <p:nvPr>
            <p:ph type="title"/>
          </p:nvPr>
        </p:nvSpPr>
        <p:spPr>
          <a:xfrm>
            <a:off x="731837" y="711463"/>
            <a:ext cx="2466042" cy="341050"/>
          </a:xfrm>
        </p:spPr>
        <p:txBody>
          <a:bodyPr/>
          <a:lstStyle/>
          <a:p>
            <a:r>
              <a:rPr lang="en-US"/>
              <a:t>Destinations</a:t>
            </a:r>
          </a:p>
        </p:txBody>
      </p:sp>
      <p:sp>
        <p:nvSpPr>
          <p:cNvPr id="7" name="Footer Placeholder 1">
            <a:extLst>
              <a:ext uri="{FF2B5EF4-FFF2-40B4-BE49-F238E27FC236}">
                <a16:creationId xmlns:a16="http://schemas.microsoft.com/office/drawing/2014/main" id="{048731FE-6CB7-9D46-AE9D-31978AD97DE2}"/>
              </a:ext>
            </a:extLst>
          </p:cNvPr>
          <p:cNvSpPr>
            <a:spLocks noGrp="1"/>
          </p:cNvSpPr>
          <p:nvPr>
            <p:ph type="ftr" sz="quarter" idx="10"/>
          </p:nvPr>
        </p:nvSpPr>
        <p:spPr>
          <a:xfrm>
            <a:off x="8610600" y="6265518"/>
            <a:ext cx="2743200" cy="156560"/>
          </a:xfrm>
        </p:spPr>
        <p:txBody>
          <a:bodyPr/>
          <a:lstStyle/>
          <a:p>
            <a:r>
              <a:rPr lang="nl-NL" err="1"/>
              <a:t>Infosession</a:t>
            </a:r>
            <a:r>
              <a:rPr lang="nl-NL"/>
              <a:t> Exchange PE</a:t>
            </a:r>
          </a:p>
        </p:txBody>
      </p:sp>
    </p:spTree>
    <p:extLst>
      <p:ext uri="{BB962C8B-B14F-4D97-AF65-F5344CB8AC3E}">
        <p14:creationId xmlns:p14="http://schemas.microsoft.com/office/powerpoint/2010/main" val="32608438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193967D4-9498-C64C-9AD9-8D5D0E7444A7}"/>
              </a:ext>
            </a:extLst>
          </p:cNvPr>
          <p:cNvSpPr>
            <a:spLocks noGrp="1"/>
          </p:cNvSpPr>
          <p:nvPr>
            <p:ph type="sldNum" sz="quarter" idx="11"/>
          </p:nvPr>
        </p:nvSpPr>
        <p:spPr/>
        <p:txBody>
          <a:bodyPr/>
          <a:lstStyle/>
          <a:p>
            <a:r>
              <a:rPr lang="nl-NL"/>
              <a:t> </a:t>
            </a:r>
            <a:fld id="{EAB5CB06-6152-0840-8F56-4B8E84976FF3}" type="datetime1">
              <a:rPr lang="nl-NL" smtClean="0"/>
              <a:pPr/>
              <a:t>12-11-2025</a:t>
            </a:fld>
            <a:r>
              <a:rPr lang="nl-NL"/>
              <a:t> | </a:t>
            </a:r>
            <a:fld id="{2DAB09C5-3251-4B47-B002-D03712DC64C3}" type="slidenum">
              <a:rPr lang="nl-NL" smtClean="0"/>
              <a:pPr/>
              <a:t>15</a:t>
            </a:fld>
            <a:endParaRPr lang="nl-NL"/>
          </a:p>
        </p:txBody>
      </p:sp>
      <p:sp>
        <p:nvSpPr>
          <p:cNvPr id="4" name="Subtitle 3">
            <a:extLst>
              <a:ext uri="{FF2B5EF4-FFF2-40B4-BE49-F238E27FC236}">
                <a16:creationId xmlns:a16="http://schemas.microsoft.com/office/drawing/2014/main" id="{5A7F8BA6-7C7F-474F-A3D1-676084229587}"/>
              </a:ext>
            </a:extLst>
          </p:cNvPr>
          <p:cNvSpPr>
            <a:spLocks noGrp="1"/>
          </p:cNvSpPr>
          <p:nvPr>
            <p:ph type="subTitle" idx="1"/>
          </p:nvPr>
        </p:nvSpPr>
        <p:spPr>
          <a:xfrm>
            <a:off x="731838" y="1104151"/>
            <a:ext cx="4601709" cy="335852"/>
          </a:xfrm>
        </p:spPr>
        <p:txBody>
          <a:bodyPr/>
          <a:lstStyle/>
          <a:p>
            <a:r>
              <a:rPr lang="en-US"/>
              <a:t>Erasmus+ (Europe) - Psychology</a:t>
            </a:r>
          </a:p>
        </p:txBody>
      </p:sp>
      <p:sp>
        <p:nvSpPr>
          <p:cNvPr id="5" name="Text Placeholder 4">
            <a:extLst>
              <a:ext uri="{FF2B5EF4-FFF2-40B4-BE49-F238E27FC236}">
                <a16:creationId xmlns:a16="http://schemas.microsoft.com/office/drawing/2014/main" id="{8A53FC49-68E4-ED49-A7AF-0041736D004B}"/>
              </a:ext>
            </a:extLst>
          </p:cNvPr>
          <p:cNvSpPr>
            <a:spLocks noGrp="1"/>
          </p:cNvSpPr>
          <p:nvPr>
            <p:ph type="body" sz="quarter" idx="13"/>
          </p:nvPr>
        </p:nvSpPr>
        <p:spPr/>
        <p:txBody>
          <a:bodyPr vert="horz" lIns="90000" tIns="45720" rIns="91440" bIns="45720" rtlCol="0" anchor="t">
            <a:noAutofit/>
          </a:bodyPr>
          <a:lstStyle/>
          <a:p>
            <a:pPr marL="285750" indent="-285750">
              <a:buFont typeface="Arial" panose="020B0604020202020204" pitchFamily="34" charset="0"/>
              <a:buChar char="•"/>
            </a:pPr>
            <a:r>
              <a:rPr lang="en-US" err="1">
                <a:latin typeface="Verdana"/>
                <a:ea typeface="Verdana"/>
              </a:rPr>
              <a:t>Universidade</a:t>
            </a:r>
            <a:r>
              <a:rPr lang="en-US">
                <a:latin typeface="Verdana"/>
                <a:ea typeface="Verdana"/>
              </a:rPr>
              <a:t> de Coimbra (Coimbra, Portugal)</a:t>
            </a:r>
          </a:p>
          <a:p>
            <a:pPr marL="553720" lvl="1" indent="-285750">
              <a:buFont typeface="Arial" panose="020B0604020202020204" pitchFamily="34" charset="0"/>
              <a:buChar char="•"/>
            </a:pPr>
            <a:r>
              <a:rPr lang="en-US">
                <a:latin typeface="Verdana"/>
                <a:ea typeface="Verdana"/>
              </a:rPr>
              <a:t>Available places for </a:t>
            </a:r>
            <a:r>
              <a:rPr lang="en-US" b="1">
                <a:latin typeface="Verdana"/>
                <a:ea typeface="Verdana"/>
              </a:rPr>
              <a:t>Master</a:t>
            </a:r>
            <a:r>
              <a:rPr lang="en-US">
                <a:latin typeface="Verdana"/>
                <a:ea typeface="Verdana"/>
              </a:rPr>
              <a:t> students: 4</a:t>
            </a:r>
          </a:p>
          <a:p>
            <a:pPr marL="553720" lvl="1" indent="-285750">
              <a:buFont typeface="Arial" panose="020B0604020202020204" pitchFamily="34" charset="0"/>
              <a:buChar char="•"/>
            </a:pPr>
            <a:r>
              <a:rPr lang="en-US">
                <a:latin typeface="Verdana"/>
                <a:ea typeface="Verdana"/>
              </a:rPr>
              <a:t>Language courses: Portuguese, English</a:t>
            </a:r>
          </a:p>
          <a:p>
            <a:pPr marL="553720" lvl="1" indent="-285750">
              <a:buFont typeface="Arial" panose="020B0604020202020204" pitchFamily="34" charset="0"/>
              <a:buChar char="•"/>
            </a:pPr>
            <a:r>
              <a:rPr lang="en-US">
                <a:latin typeface="Verdana"/>
                <a:ea typeface="Verdana"/>
              </a:rPr>
              <a:t>Language requirements: A2-B2</a:t>
            </a:r>
          </a:p>
          <a:p>
            <a:pPr marL="285750" indent="-285750">
              <a:buFont typeface="Arial" panose="020B0604020202020204" pitchFamily="34" charset="0"/>
              <a:buChar char="•"/>
            </a:pPr>
            <a:endParaRPr lang="en-US"/>
          </a:p>
          <a:p>
            <a:pPr marL="285750" indent="-285750">
              <a:buFont typeface="Arial" panose="020B0604020202020204" pitchFamily="34" charset="0"/>
              <a:buChar char="•"/>
            </a:pPr>
            <a:r>
              <a:rPr lang="en-GB">
                <a:latin typeface="Verdana"/>
                <a:ea typeface="Verdana"/>
              </a:rPr>
              <a:t>Oslo New University College (Oslo, Norway)</a:t>
            </a:r>
            <a:endParaRPr lang="en-US">
              <a:latin typeface="Verdana"/>
              <a:ea typeface="Verdana"/>
            </a:endParaRPr>
          </a:p>
          <a:p>
            <a:pPr marL="553720" lvl="1" indent="-285750">
              <a:buFont typeface="Arial,Sans-Serif" panose="020B0604020202020204" pitchFamily="34" charset="0"/>
              <a:buChar char="•"/>
            </a:pPr>
            <a:r>
              <a:rPr lang="en-US">
                <a:latin typeface="Verdana"/>
                <a:ea typeface="Verdana"/>
              </a:rPr>
              <a:t>Available places for Bachelor students: 2</a:t>
            </a:r>
            <a:endParaRPr lang="en-US">
              <a:solidFill>
                <a:srgbClr val="000000"/>
              </a:solidFill>
              <a:latin typeface="Verdana"/>
              <a:ea typeface="Verdana"/>
            </a:endParaRPr>
          </a:p>
          <a:p>
            <a:pPr marL="553720" lvl="1" indent="-285750">
              <a:buFont typeface="Arial,Sans-Serif" panose="020B0604020202020204" pitchFamily="34" charset="0"/>
              <a:buChar char="•"/>
            </a:pPr>
            <a:r>
              <a:rPr lang="en-US">
                <a:latin typeface="Verdana"/>
                <a:ea typeface="Verdana"/>
              </a:rPr>
              <a:t>Language courses: English</a:t>
            </a:r>
            <a:endParaRPr lang="en-US">
              <a:solidFill>
                <a:srgbClr val="000000"/>
              </a:solidFill>
              <a:latin typeface="Verdana"/>
              <a:ea typeface="Verdana"/>
            </a:endParaRPr>
          </a:p>
          <a:p>
            <a:pPr marL="553720" lvl="1" indent="-285750">
              <a:buFont typeface="Arial,Sans-Serif" panose="020B0604020202020204" pitchFamily="34" charset="0"/>
              <a:buChar char="•"/>
            </a:pPr>
            <a:r>
              <a:rPr lang="en-US">
                <a:latin typeface="Verdana"/>
                <a:ea typeface="Verdana"/>
              </a:rPr>
              <a:t>Language requirements: B2</a:t>
            </a:r>
          </a:p>
        </p:txBody>
      </p:sp>
      <p:sp>
        <p:nvSpPr>
          <p:cNvPr id="6" name="Title 5">
            <a:extLst>
              <a:ext uri="{FF2B5EF4-FFF2-40B4-BE49-F238E27FC236}">
                <a16:creationId xmlns:a16="http://schemas.microsoft.com/office/drawing/2014/main" id="{928F5056-F5CC-1043-A120-3F7B912F14D3}"/>
              </a:ext>
            </a:extLst>
          </p:cNvPr>
          <p:cNvSpPr>
            <a:spLocks noGrp="1"/>
          </p:cNvSpPr>
          <p:nvPr>
            <p:ph type="title"/>
          </p:nvPr>
        </p:nvSpPr>
        <p:spPr>
          <a:xfrm>
            <a:off x="731837" y="711463"/>
            <a:ext cx="2466042" cy="341050"/>
          </a:xfrm>
        </p:spPr>
        <p:txBody>
          <a:bodyPr/>
          <a:lstStyle/>
          <a:p>
            <a:r>
              <a:rPr lang="en-US"/>
              <a:t>Destinations</a:t>
            </a:r>
          </a:p>
        </p:txBody>
      </p:sp>
      <p:sp>
        <p:nvSpPr>
          <p:cNvPr id="7" name="Footer Placeholder 1">
            <a:extLst>
              <a:ext uri="{FF2B5EF4-FFF2-40B4-BE49-F238E27FC236}">
                <a16:creationId xmlns:a16="http://schemas.microsoft.com/office/drawing/2014/main" id="{D3EB2EB4-0384-E442-9F33-EF0F78832AA0}"/>
              </a:ext>
            </a:extLst>
          </p:cNvPr>
          <p:cNvSpPr>
            <a:spLocks noGrp="1"/>
          </p:cNvSpPr>
          <p:nvPr>
            <p:ph type="ftr" sz="quarter" idx="10"/>
          </p:nvPr>
        </p:nvSpPr>
        <p:spPr>
          <a:xfrm>
            <a:off x="8610600" y="6265518"/>
            <a:ext cx="2743200" cy="156560"/>
          </a:xfrm>
        </p:spPr>
        <p:txBody>
          <a:bodyPr/>
          <a:lstStyle/>
          <a:p>
            <a:r>
              <a:rPr lang="nl-NL" err="1"/>
              <a:t>Infosession</a:t>
            </a:r>
            <a:r>
              <a:rPr lang="nl-NL"/>
              <a:t> Exchange PE</a:t>
            </a:r>
          </a:p>
        </p:txBody>
      </p:sp>
    </p:spTree>
    <p:extLst>
      <p:ext uri="{BB962C8B-B14F-4D97-AF65-F5344CB8AC3E}">
        <p14:creationId xmlns:p14="http://schemas.microsoft.com/office/powerpoint/2010/main" val="1680990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CC9C00-736D-A510-9ACB-2AEF790EBBD8}"/>
            </a:ext>
          </a:extLst>
        </p:cNvPr>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046E7249-4459-77AD-E67F-27D2755F2EDE}"/>
              </a:ext>
            </a:extLst>
          </p:cNvPr>
          <p:cNvSpPr>
            <a:spLocks noGrp="1"/>
          </p:cNvSpPr>
          <p:nvPr>
            <p:ph type="sldNum" sz="quarter" idx="11"/>
          </p:nvPr>
        </p:nvSpPr>
        <p:spPr/>
        <p:txBody>
          <a:bodyPr/>
          <a:lstStyle/>
          <a:p>
            <a:r>
              <a:rPr lang="nl-NL"/>
              <a:t> </a:t>
            </a:r>
            <a:fld id="{EAB5CB06-6152-0840-8F56-4B8E84976FF3}" type="datetime1">
              <a:rPr lang="nl-NL" smtClean="0"/>
              <a:pPr/>
              <a:t>12-11-2025</a:t>
            </a:fld>
            <a:r>
              <a:rPr lang="nl-NL"/>
              <a:t> | </a:t>
            </a:r>
            <a:fld id="{2DAB09C5-3251-4B47-B002-D03712DC64C3}" type="slidenum">
              <a:rPr lang="nl-NL" smtClean="0"/>
              <a:pPr/>
              <a:t>16</a:t>
            </a:fld>
            <a:endParaRPr lang="nl-NL"/>
          </a:p>
        </p:txBody>
      </p:sp>
      <p:sp>
        <p:nvSpPr>
          <p:cNvPr id="4" name="Subtitle 3">
            <a:extLst>
              <a:ext uri="{FF2B5EF4-FFF2-40B4-BE49-F238E27FC236}">
                <a16:creationId xmlns:a16="http://schemas.microsoft.com/office/drawing/2014/main" id="{6568D776-BF39-4E3A-CB61-E27C88B48161}"/>
              </a:ext>
            </a:extLst>
          </p:cNvPr>
          <p:cNvSpPr>
            <a:spLocks noGrp="1"/>
          </p:cNvSpPr>
          <p:nvPr>
            <p:ph type="subTitle" idx="1"/>
          </p:nvPr>
        </p:nvSpPr>
        <p:spPr>
          <a:xfrm>
            <a:off x="731838" y="1104151"/>
            <a:ext cx="4601709" cy="335852"/>
          </a:xfrm>
        </p:spPr>
        <p:txBody>
          <a:bodyPr/>
          <a:lstStyle/>
          <a:p>
            <a:r>
              <a:rPr lang="en-US"/>
              <a:t>Erasmus+ (Europe) - Psychology</a:t>
            </a:r>
          </a:p>
        </p:txBody>
      </p:sp>
      <p:sp>
        <p:nvSpPr>
          <p:cNvPr id="5" name="Text Placeholder 4">
            <a:extLst>
              <a:ext uri="{FF2B5EF4-FFF2-40B4-BE49-F238E27FC236}">
                <a16:creationId xmlns:a16="http://schemas.microsoft.com/office/drawing/2014/main" id="{705F4E45-C880-9724-6270-5B283D4A485D}"/>
              </a:ext>
            </a:extLst>
          </p:cNvPr>
          <p:cNvSpPr>
            <a:spLocks noGrp="1"/>
          </p:cNvSpPr>
          <p:nvPr>
            <p:ph type="body" sz="quarter" idx="13"/>
          </p:nvPr>
        </p:nvSpPr>
        <p:spPr/>
        <p:txBody>
          <a:bodyPr vert="horz" lIns="90000" tIns="45720" rIns="91440" bIns="45720" rtlCol="0" anchor="t">
            <a:noAutofit/>
          </a:bodyPr>
          <a:lstStyle/>
          <a:p>
            <a:pPr marL="285750" indent="-285750">
              <a:buFont typeface="Arial" panose="020B0604020202020204" pitchFamily="34" charset="0"/>
              <a:buChar char="•"/>
            </a:pPr>
            <a:r>
              <a:rPr lang="en-US">
                <a:latin typeface="Verdana"/>
                <a:ea typeface="Verdana"/>
              </a:rPr>
              <a:t>Istanbul </a:t>
            </a:r>
            <a:r>
              <a:rPr lang="en-US" err="1">
                <a:latin typeface="Verdana"/>
                <a:ea typeface="Verdana"/>
              </a:rPr>
              <a:t>Bigli</a:t>
            </a:r>
            <a:r>
              <a:rPr lang="en-US">
                <a:latin typeface="Verdana"/>
                <a:ea typeface="Verdana"/>
              </a:rPr>
              <a:t> University (Istanbul, Turkey)</a:t>
            </a:r>
            <a:endParaRPr lang="en-US"/>
          </a:p>
          <a:p>
            <a:pPr marL="553720" lvl="1" indent="-285750">
              <a:buFont typeface="Arial" panose="020B0604020202020204" pitchFamily="34" charset="0"/>
              <a:buChar char="•"/>
            </a:pPr>
            <a:r>
              <a:rPr lang="en-US">
                <a:latin typeface="Verdana"/>
                <a:ea typeface="Verdana"/>
              </a:rPr>
              <a:t>Available places for </a:t>
            </a:r>
            <a:r>
              <a:rPr lang="en-US" b="1">
                <a:latin typeface="Verdana"/>
                <a:ea typeface="Verdana"/>
              </a:rPr>
              <a:t>Bachelor</a:t>
            </a:r>
            <a:r>
              <a:rPr lang="en-US">
                <a:latin typeface="Verdana"/>
                <a:ea typeface="Verdana"/>
              </a:rPr>
              <a:t> students: 5</a:t>
            </a:r>
          </a:p>
          <a:p>
            <a:pPr marL="553720" lvl="1" indent="-285750">
              <a:buFont typeface="Arial" panose="020B0604020202020204" pitchFamily="34" charset="0"/>
              <a:buChar char="•"/>
            </a:pPr>
            <a:r>
              <a:rPr lang="en-US">
                <a:latin typeface="Verdana"/>
                <a:ea typeface="Verdana"/>
              </a:rPr>
              <a:t>Language courses: English </a:t>
            </a:r>
          </a:p>
          <a:p>
            <a:pPr marL="553720" lvl="1" indent="-285750">
              <a:buFont typeface="Arial" panose="020B0604020202020204" pitchFamily="34" charset="0"/>
              <a:buChar char="•"/>
            </a:pPr>
            <a:r>
              <a:rPr lang="en-US">
                <a:latin typeface="Verdana"/>
                <a:ea typeface="Verdana"/>
              </a:rPr>
              <a:t>Language requirements: B2</a:t>
            </a:r>
          </a:p>
          <a:p>
            <a:pPr marL="267970" lvl="1" indent="0">
              <a:buNone/>
            </a:pPr>
            <a:endParaRPr lang="en-US">
              <a:latin typeface="Verdana"/>
              <a:ea typeface="Verdana"/>
            </a:endParaRPr>
          </a:p>
          <a:p>
            <a:pPr marL="285750" indent="-285750">
              <a:buFont typeface="Arial" panose="020B0604020202020204" pitchFamily="34" charset="0"/>
              <a:buChar char="•"/>
            </a:pPr>
            <a:r>
              <a:rPr lang="en-US">
                <a:latin typeface="Verdana"/>
                <a:ea typeface="Verdana"/>
              </a:rPr>
              <a:t>Marmara University (Istanbul, Turkey)</a:t>
            </a:r>
            <a:endParaRPr lang="en-US"/>
          </a:p>
          <a:p>
            <a:pPr marL="553720" lvl="1" indent="-285750">
              <a:buFont typeface="Arial,Sans-Serif" panose="020B0604020202020204" pitchFamily="34" charset="0"/>
              <a:buChar char="•"/>
            </a:pPr>
            <a:r>
              <a:rPr lang="en-US">
                <a:latin typeface="Verdana"/>
                <a:ea typeface="Verdana"/>
              </a:rPr>
              <a:t>Available places for </a:t>
            </a:r>
            <a:r>
              <a:rPr lang="en-US" b="1">
                <a:latin typeface="Verdana"/>
                <a:ea typeface="Verdana"/>
              </a:rPr>
              <a:t>Bachelor</a:t>
            </a:r>
            <a:r>
              <a:rPr lang="en-US">
                <a:latin typeface="Verdana"/>
                <a:ea typeface="Verdana"/>
              </a:rPr>
              <a:t> students: 2</a:t>
            </a:r>
            <a:endParaRPr lang="en-US">
              <a:solidFill>
                <a:srgbClr val="000000"/>
              </a:solidFill>
              <a:latin typeface="Verdana"/>
              <a:ea typeface="Verdana"/>
            </a:endParaRPr>
          </a:p>
          <a:p>
            <a:pPr marL="553720" lvl="1" indent="-285750">
              <a:buFont typeface="Arial,Sans-Serif" panose="020B0604020202020204" pitchFamily="34" charset="0"/>
              <a:buChar char="•"/>
            </a:pPr>
            <a:r>
              <a:rPr lang="en-US">
                <a:latin typeface="Verdana"/>
                <a:ea typeface="Verdana"/>
              </a:rPr>
              <a:t>Language courses: English </a:t>
            </a:r>
            <a:endParaRPr lang="en-US">
              <a:solidFill>
                <a:srgbClr val="000000"/>
              </a:solidFill>
              <a:latin typeface="Verdana"/>
              <a:ea typeface="Verdana"/>
            </a:endParaRPr>
          </a:p>
          <a:p>
            <a:pPr marL="553720" lvl="1" indent="-285750">
              <a:buFont typeface="Arial,Sans-Serif" panose="020B0604020202020204" pitchFamily="34" charset="0"/>
              <a:buChar char="•"/>
            </a:pPr>
            <a:r>
              <a:rPr lang="en-US">
                <a:latin typeface="Verdana"/>
                <a:ea typeface="Verdana"/>
              </a:rPr>
              <a:t>Language requirements: B2</a:t>
            </a:r>
            <a:endParaRPr lang="en-US">
              <a:solidFill>
                <a:srgbClr val="000000"/>
              </a:solidFill>
              <a:latin typeface="Verdana"/>
              <a:ea typeface="Verdana"/>
            </a:endParaRPr>
          </a:p>
          <a:p>
            <a:pPr marL="553720" lvl="1" indent="-285750">
              <a:buFont typeface="Arial" panose="020B0604020202020204" pitchFamily="34" charset="0"/>
              <a:buChar char="•"/>
            </a:pPr>
            <a:endParaRPr lang="en-US"/>
          </a:p>
        </p:txBody>
      </p:sp>
      <p:sp>
        <p:nvSpPr>
          <p:cNvPr id="6" name="Title 5">
            <a:extLst>
              <a:ext uri="{FF2B5EF4-FFF2-40B4-BE49-F238E27FC236}">
                <a16:creationId xmlns:a16="http://schemas.microsoft.com/office/drawing/2014/main" id="{90E1866E-F44C-F92C-9704-3638305E645D}"/>
              </a:ext>
            </a:extLst>
          </p:cNvPr>
          <p:cNvSpPr>
            <a:spLocks noGrp="1"/>
          </p:cNvSpPr>
          <p:nvPr>
            <p:ph type="title"/>
          </p:nvPr>
        </p:nvSpPr>
        <p:spPr>
          <a:xfrm>
            <a:off x="731837" y="711463"/>
            <a:ext cx="2466042" cy="341050"/>
          </a:xfrm>
        </p:spPr>
        <p:txBody>
          <a:bodyPr/>
          <a:lstStyle/>
          <a:p>
            <a:r>
              <a:rPr lang="en-US"/>
              <a:t>Destinations</a:t>
            </a:r>
          </a:p>
        </p:txBody>
      </p:sp>
      <p:sp>
        <p:nvSpPr>
          <p:cNvPr id="7" name="Footer Placeholder 1">
            <a:extLst>
              <a:ext uri="{FF2B5EF4-FFF2-40B4-BE49-F238E27FC236}">
                <a16:creationId xmlns:a16="http://schemas.microsoft.com/office/drawing/2014/main" id="{1A411836-14EB-4B1E-988A-DCE4823AAE75}"/>
              </a:ext>
            </a:extLst>
          </p:cNvPr>
          <p:cNvSpPr>
            <a:spLocks noGrp="1"/>
          </p:cNvSpPr>
          <p:nvPr>
            <p:ph type="ftr" sz="quarter" idx="10"/>
          </p:nvPr>
        </p:nvSpPr>
        <p:spPr>
          <a:xfrm>
            <a:off x="8610600" y="6265518"/>
            <a:ext cx="2743200" cy="156560"/>
          </a:xfrm>
        </p:spPr>
        <p:txBody>
          <a:bodyPr/>
          <a:lstStyle/>
          <a:p>
            <a:r>
              <a:rPr lang="nl-NL" err="1"/>
              <a:t>Infosession</a:t>
            </a:r>
            <a:r>
              <a:rPr lang="nl-NL"/>
              <a:t> Exchange PE</a:t>
            </a:r>
          </a:p>
        </p:txBody>
      </p:sp>
    </p:spTree>
    <p:extLst>
      <p:ext uri="{BB962C8B-B14F-4D97-AF65-F5344CB8AC3E}">
        <p14:creationId xmlns:p14="http://schemas.microsoft.com/office/powerpoint/2010/main" val="2903177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193967D4-9498-C64C-9AD9-8D5D0E7444A7}"/>
              </a:ext>
            </a:extLst>
          </p:cNvPr>
          <p:cNvSpPr>
            <a:spLocks noGrp="1"/>
          </p:cNvSpPr>
          <p:nvPr>
            <p:ph type="sldNum" sz="quarter" idx="11"/>
          </p:nvPr>
        </p:nvSpPr>
        <p:spPr/>
        <p:txBody>
          <a:bodyPr/>
          <a:lstStyle/>
          <a:p>
            <a:r>
              <a:rPr lang="nl-NL"/>
              <a:t> </a:t>
            </a:r>
            <a:fld id="{EAB5CB06-6152-0840-8F56-4B8E84976FF3}" type="datetime1">
              <a:rPr lang="nl-NL" smtClean="0"/>
              <a:pPr/>
              <a:t>12-11-2025</a:t>
            </a:fld>
            <a:r>
              <a:rPr lang="nl-NL"/>
              <a:t> | </a:t>
            </a:r>
            <a:fld id="{2DAB09C5-3251-4B47-B002-D03712DC64C3}" type="slidenum">
              <a:rPr lang="nl-NL" smtClean="0"/>
              <a:pPr/>
              <a:t>17</a:t>
            </a:fld>
            <a:endParaRPr lang="nl-NL"/>
          </a:p>
        </p:txBody>
      </p:sp>
      <p:sp>
        <p:nvSpPr>
          <p:cNvPr id="4" name="Subtitle 3">
            <a:extLst>
              <a:ext uri="{FF2B5EF4-FFF2-40B4-BE49-F238E27FC236}">
                <a16:creationId xmlns:a16="http://schemas.microsoft.com/office/drawing/2014/main" id="{5A7F8BA6-7C7F-474F-A3D1-676084229587}"/>
              </a:ext>
            </a:extLst>
          </p:cNvPr>
          <p:cNvSpPr>
            <a:spLocks noGrp="1"/>
          </p:cNvSpPr>
          <p:nvPr>
            <p:ph type="subTitle" idx="1"/>
          </p:nvPr>
        </p:nvSpPr>
        <p:spPr>
          <a:xfrm>
            <a:off x="731838" y="1104151"/>
            <a:ext cx="4601709" cy="335852"/>
          </a:xfrm>
        </p:spPr>
        <p:txBody>
          <a:bodyPr/>
          <a:lstStyle/>
          <a:p>
            <a:r>
              <a:rPr lang="en-US"/>
              <a:t>Erasmus+ (Europe) - Psychology</a:t>
            </a:r>
          </a:p>
        </p:txBody>
      </p:sp>
      <p:sp>
        <p:nvSpPr>
          <p:cNvPr id="5" name="Text Placeholder 4">
            <a:extLst>
              <a:ext uri="{FF2B5EF4-FFF2-40B4-BE49-F238E27FC236}">
                <a16:creationId xmlns:a16="http://schemas.microsoft.com/office/drawing/2014/main" id="{8A53FC49-68E4-ED49-A7AF-0041736D004B}"/>
              </a:ext>
            </a:extLst>
          </p:cNvPr>
          <p:cNvSpPr>
            <a:spLocks noGrp="1"/>
          </p:cNvSpPr>
          <p:nvPr>
            <p:ph type="body" sz="quarter" idx="13"/>
          </p:nvPr>
        </p:nvSpPr>
        <p:spPr>
          <a:xfrm>
            <a:off x="634794" y="1990140"/>
            <a:ext cx="9694061" cy="3882626"/>
          </a:xfrm>
        </p:spPr>
        <p:txBody>
          <a:bodyPr vert="horz" lIns="90000" tIns="45720" rIns="91440" bIns="45720" rtlCol="0" anchor="t">
            <a:noAutofit/>
          </a:bodyPr>
          <a:lstStyle/>
          <a:p>
            <a:pPr marL="285750" indent="-285750">
              <a:buFont typeface="Arial" panose="020B0604020202020204" pitchFamily="34" charset="0"/>
              <a:buChar char="•"/>
            </a:pPr>
            <a:r>
              <a:rPr lang="en-US">
                <a:latin typeface="Verdana"/>
                <a:ea typeface="Verdana"/>
              </a:rPr>
              <a:t>EUTOPIA partners:</a:t>
            </a:r>
          </a:p>
          <a:p>
            <a:pPr marL="553720" lvl="1" indent="-285750">
              <a:buFont typeface="Arial" panose="020B0604020202020204" pitchFamily="34" charset="0"/>
              <a:buChar char="•"/>
            </a:pPr>
            <a:r>
              <a:rPr lang="en-US">
                <a:latin typeface="Verdana"/>
                <a:ea typeface="Verdana"/>
              </a:rPr>
              <a:t>University of Gothenborg (Sweden): 14 university wide spots (</a:t>
            </a:r>
            <a:r>
              <a:rPr lang="en-US" b="1">
                <a:latin typeface="Verdana"/>
                <a:ea typeface="Verdana"/>
              </a:rPr>
              <a:t>Master</a:t>
            </a:r>
            <a:r>
              <a:rPr lang="en-US">
                <a:latin typeface="Verdana"/>
                <a:ea typeface="Verdana"/>
              </a:rPr>
              <a:t> level; for 1 semester)</a:t>
            </a:r>
          </a:p>
          <a:p>
            <a:pPr marL="553720" lvl="1" indent="-285750">
              <a:buFont typeface="Arial" panose="020B0604020202020204" pitchFamily="34" charset="0"/>
              <a:buChar char="•"/>
            </a:pPr>
            <a:r>
              <a:rPr lang="en-US">
                <a:latin typeface="Verdana"/>
                <a:ea typeface="Verdana"/>
              </a:rPr>
              <a:t>University of Ljubljana (</a:t>
            </a:r>
            <a:r>
              <a:rPr lang="en-GB">
                <a:latin typeface="Verdana"/>
                <a:ea typeface="Verdana"/>
              </a:rPr>
              <a:t>Slovenia)</a:t>
            </a:r>
            <a:r>
              <a:rPr lang="en-US">
                <a:latin typeface="Verdana"/>
                <a:ea typeface="Verdana"/>
              </a:rPr>
              <a:t>: 2 </a:t>
            </a:r>
            <a:r>
              <a:rPr lang="en-US" b="1">
                <a:latin typeface="Verdana"/>
                <a:ea typeface="Verdana"/>
              </a:rPr>
              <a:t>Bachelor</a:t>
            </a:r>
            <a:r>
              <a:rPr lang="en-US">
                <a:latin typeface="Verdana"/>
                <a:ea typeface="Verdana"/>
              </a:rPr>
              <a:t> and 2 </a:t>
            </a:r>
            <a:r>
              <a:rPr lang="en-US" b="1">
                <a:latin typeface="Verdana"/>
                <a:ea typeface="Verdana"/>
              </a:rPr>
              <a:t>Master</a:t>
            </a:r>
            <a:r>
              <a:rPr lang="en-US">
                <a:latin typeface="Verdana"/>
                <a:ea typeface="Verdana"/>
              </a:rPr>
              <a:t> level spots (for 1 semester)</a:t>
            </a:r>
          </a:p>
          <a:p>
            <a:pPr marL="553720" lvl="1" indent="-285750">
              <a:buFont typeface="Arial" panose="020B0604020202020204" pitchFamily="34" charset="0"/>
              <a:buChar char="•"/>
            </a:pPr>
            <a:r>
              <a:rPr lang="en-US">
                <a:latin typeface="Verdana"/>
                <a:ea typeface="Verdana"/>
              </a:rPr>
              <a:t>University of Warwick (England, UK): 2 </a:t>
            </a:r>
            <a:r>
              <a:rPr lang="en-US" b="1">
                <a:latin typeface="Verdana"/>
                <a:ea typeface="Verdana"/>
              </a:rPr>
              <a:t>Bachelor</a:t>
            </a:r>
            <a:r>
              <a:rPr lang="en-US">
                <a:latin typeface="Verdana"/>
                <a:ea typeface="Verdana"/>
              </a:rPr>
              <a:t> level spots (full year only = 10M)</a:t>
            </a:r>
          </a:p>
          <a:p>
            <a:pPr marL="956945" lvl="2" indent="-285750">
              <a:buFont typeface="Arial" panose="020B0604020202020204" pitchFamily="34" charset="0"/>
              <a:buChar char="•"/>
            </a:pPr>
            <a:r>
              <a:rPr lang="en-US">
                <a:latin typeface="Verdana"/>
                <a:ea typeface="Verdana"/>
              </a:rPr>
              <a:t>2 ECTS at Warwick = 1 ECTS at VUB</a:t>
            </a:r>
          </a:p>
          <a:p>
            <a:pPr marL="553720" lvl="1" indent="-285750">
              <a:buFont typeface="Arial" panose="020B0604020202020204" pitchFamily="34" charset="0"/>
              <a:buChar char="•"/>
            </a:pPr>
            <a:r>
              <a:rPr lang="en-US" err="1">
                <a:latin typeface="Verdana"/>
                <a:ea typeface="Verdana"/>
              </a:rPr>
              <a:t>Universitatea</a:t>
            </a:r>
            <a:r>
              <a:rPr lang="en-US">
                <a:latin typeface="Verdana"/>
                <a:ea typeface="Verdana"/>
              </a:rPr>
              <a:t> Babes-Bolyai (Romania): 2 </a:t>
            </a:r>
            <a:r>
              <a:rPr lang="en-US" b="1">
                <a:latin typeface="Verdana"/>
                <a:ea typeface="Verdana"/>
              </a:rPr>
              <a:t>Bachelor</a:t>
            </a:r>
            <a:r>
              <a:rPr lang="en-US">
                <a:latin typeface="Verdana"/>
                <a:ea typeface="Verdana"/>
              </a:rPr>
              <a:t> and 2 </a:t>
            </a:r>
            <a:r>
              <a:rPr lang="en-US" b="1">
                <a:latin typeface="Verdana"/>
                <a:ea typeface="Verdana"/>
              </a:rPr>
              <a:t>Master</a:t>
            </a:r>
            <a:r>
              <a:rPr lang="en-US">
                <a:latin typeface="Verdana"/>
                <a:ea typeface="Verdana"/>
              </a:rPr>
              <a:t> level spots (for 1 semester)</a:t>
            </a:r>
          </a:p>
          <a:p>
            <a:pPr marL="553720" lvl="1" indent="-285750">
              <a:buFont typeface="Arial" panose="020B0604020202020204" pitchFamily="34" charset="0"/>
              <a:buChar char="•"/>
            </a:pPr>
            <a:endParaRPr lang="en-US"/>
          </a:p>
          <a:p>
            <a:pPr marL="553720" lvl="1" indent="-285750">
              <a:buFont typeface="Arial" panose="020B0604020202020204" pitchFamily="34" charset="0"/>
              <a:buChar char="•"/>
            </a:pPr>
            <a:endParaRPr lang="en-US"/>
          </a:p>
        </p:txBody>
      </p:sp>
      <p:sp>
        <p:nvSpPr>
          <p:cNvPr id="6" name="Title 5">
            <a:extLst>
              <a:ext uri="{FF2B5EF4-FFF2-40B4-BE49-F238E27FC236}">
                <a16:creationId xmlns:a16="http://schemas.microsoft.com/office/drawing/2014/main" id="{928F5056-F5CC-1043-A120-3F7B912F14D3}"/>
              </a:ext>
            </a:extLst>
          </p:cNvPr>
          <p:cNvSpPr>
            <a:spLocks noGrp="1"/>
          </p:cNvSpPr>
          <p:nvPr>
            <p:ph type="title"/>
          </p:nvPr>
        </p:nvSpPr>
        <p:spPr>
          <a:xfrm>
            <a:off x="731837" y="711463"/>
            <a:ext cx="2466042" cy="341050"/>
          </a:xfrm>
        </p:spPr>
        <p:txBody>
          <a:bodyPr/>
          <a:lstStyle/>
          <a:p>
            <a:r>
              <a:rPr lang="en-US"/>
              <a:t>Destinations</a:t>
            </a:r>
          </a:p>
        </p:txBody>
      </p:sp>
      <p:sp>
        <p:nvSpPr>
          <p:cNvPr id="7" name="Footer Placeholder 1">
            <a:extLst>
              <a:ext uri="{FF2B5EF4-FFF2-40B4-BE49-F238E27FC236}">
                <a16:creationId xmlns:a16="http://schemas.microsoft.com/office/drawing/2014/main" id="{3F92CBD1-F53A-8643-9C9C-97C494149E5E}"/>
              </a:ext>
            </a:extLst>
          </p:cNvPr>
          <p:cNvSpPr>
            <a:spLocks noGrp="1"/>
          </p:cNvSpPr>
          <p:nvPr>
            <p:ph type="ftr" sz="quarter" idx="10"/>
          </p:nvPr>
        </p:nvSpPr>
        <p:spPr>
          <a:xfrm>
            <a:off x="8610600" y="6265518"/>
            <a:ext cx="2743200" cy="156560"/>
          </a:xfrm>
        </p:spPr>
        <p:txBody>
          <a:bodyPr/>
          <a:lstStyle/>
          <a:p>
            <a:r>
              <a:rPr lang="nl-NL" err="1"/>
              <a:t>Infosession</a:t>
            </a:r>
            <a:r>
              <a:rPr lang="nl-NL"/>
              <a:t> Exchange PE</a:t>
            </a:r>
          </a:p>
        </p:txBody>
      </p:sp>
    </p:spTree>
    <p:extLst>
      <p:ext uri="{BB962C8B-B14F-4D97-AF65-F5344CB8AC3E}">
        <p14:creationId xmlns:p14="http://schemas.microsoft.com/office/powerpoint/2010/main" val="25567527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193967D4-9498-C64C-9AD9-8D5D0E7444A7}"/>
              </a:ext>
            </a:extLst>
          </p:cNvPr>
          <p:cNvSpPr>
            <a:spLocks noGrp="1"/>
          </p:cNvSpPr>
          <p:nvPr>
            <p:ph type="sldNum" sz="quarter" idx="11"/>
          </p:nvPr>
        </p:nvSpPr>
        <p:spPr/>
        <p:txBody>
          <a:bodyPr/>
          <a:lstStyle/>
          <a:p>
            <a:r>
              <a:rPr lang="nl-NL"/>
              <a:t> </a:t>
            </a:r>
            <a:fld id="{EAB5CB06-6152-0840-8F56-4B8E84976FF3}" type="datetime1">
              <a:rPr lang="nl-NL" smtClean="0"/>
              <a:pPr/>
              <a:t>12-11-2025</a:t>
            </a:fld>
            <a:r>
              <a:rPr lang="nl-NL"/>
              <a:t> | </a:t>
            </a:r>
            <a:fld id="{2DAB09C5-3251-4B47-B002-D03712DC64C3}" type="slidenum">
              <a:rPr lang="nl-NL" smtClean="0"/>
              <a:pPr/>
              <a:t>18</a:t>
            </a:fld>
            <a:endParaRPr lang="nl-NL"/>
          </a:p>
        </p:txBody>
      </p:sp>
      <p:sp>
        <p:nvSpPr>
          <p:cNvPr id="4" name="Subtitle 3">
            <a:extLst>
              <a:ext uri="{FF2B5EF4-FFF2-40B4-BE49-F238E27FC236}">
                <a16:creationId xmlns:a16="http://schemas.microsoft.com/office/drawing/2014/main" id="{5A7F8BA6-7C7F-474F-A3D1-676084229587}"/>
              </a:ext>
            </a:extLst>
          </p:cNvPr>
          <p:cNvSpPr>
            <a:spLocks noGrp="1"/>
          </p:cNvSpPr>
          <p:nvPr>
            <p:ph type="subTitle" idx="1"/>
          </p:nvPr>
        </p:nvSpPr>
        <p:spPr>
          <a:xfrm>
            <a:off x="731838" y="845511"/>
            <a:ext cx="10393615" cy="335852"/>
          </a:xfrm>
        </p:spPr>
        <p:txBody>
          <a:bodyPr/>
          <a:lstStyle/>
          <a:p>
            <a:pPr marL="96520"/>
            <a:r>
              <a:rPr lang="en-US">
                <a:latin typeface="Verdana"/>
                <a:ea typeface="Verdana"/>
              </a:rPr>
              <a:t>Erasmus+ (Europe) –  educational sciences &amp; Adult Educational sciences  </a:t>
            </a:r>
            <a:endParaRPr lang="en-US"/>
          </a:p>
        </p:txBody>
      </p:sp>
      <p:sp>
        <p:nvSpPr>
          <p:cNvPr id="6" name="Title 5">
            <a:extLst>
              <a:ext uri="{FF2B5EF4-FFF2-40B4-BE49-F238E27FC236}">
                <a16:creationId xmlns:a16="http://schemas.microsoft.com/office/drawing/2014/main" id="{928F5056-F5CC-1043-A120-3F7B912F14D3}"/>
              </a:ext>
            </a:extLst>
          </p:cNvPr>
          <p:cNvSpPr>
            <a:spLocks noGrp="1"/>
          </p:cNvSpPr>
          <p:nvPr>
            <p:ph type="title"/>
          </p:nvPr>
        </p:nvSpPr>
        <p:spPr>
          <a:xfrm>
            <a:off x="731837" y="353909"/>
            <a:ext cx="2466042" cy="341050"/>
          </a:xfrm>
        </p:spPr>
        <p:txBody>
          <a:bodyPr/>
          <a:lstStyle/>
          <a:p>
            <a:r>
              <a:rPr lang="en-US"/>
              <a:t>Destinations</a:t>
            </a:r>
          </a:p>
        </p:txBody>
      </p:sp>
      <p:sp>
        <p:nvSpPr>
          <p:cNvPr id="10" name="Footer Placeholder 1">
            <a:extLst>
              <a:ext uri="{FF2B5EF4-FFF2-40B4-BE49-F238E27FC236}">
                <a16:creationId xmlns:a16="http://schemas.microsoft.com/office/drawing/2014/main" id="{447FE5CC-D1A4-D247-BF1A-D6875463E0F4}"/>
              </a:ext>
            </a:extLst>
          </p:cNvPr>
          <p:cNvSpPr>
            <a:spLocks noGrp="1"/>
          </p:cNvSpPr>
          <p:nvPr>
            <p:ph type="ftr" sz="quarter" idx="10"/>
          </p:nvPr>
        </p:nvSpPr>
        <p:spPr>
          <a:xfrm>
            <a:off x="8610600" y="6265518"/>
            <a:ext cx="2743200" cy="156560"/>
          </a:xfrm>
        </p:spPr>
        <p:txBody>
          <a:bodyPr/>
          <a:lstStyle/>
          <a:p>
            <a:r>
              <a:rPr lang="nl-NL" err="1"/>
              <a:t>Infosession</a:t>
            </a:r>
            <a:r>
              <a:rPr lang="nl-NL"/>
              <a:t> Exchange PE</a:t>
            </a:r>
          </a:p>
        </p:txBody>
      </p:sp>
      <p:graphicFrame>
        <p:nvGraphicFramePr>
          <p:cNvPr id="12" name="Table 11">
            <a:extLst>
              <a:ext uri="{FF2B5EF4-FFF2-40B4-BE49-F238E27FC236}">
                <a16:creationId xmlns:a16="http://schemas.microsoft.com/office/drawing/2014/main" id="{E3849C36-94BE-C0E3-69E4-6C5E2CEFA867}"/>
              </a:ext>
            </a:extLst>
          </p:cNvPr>
          <p:cNvGraphicFramePr>
            <a:graphicFrameLocks noGrp="1"/>
          </p:cNvGraphicFramePr>
          <p:nvPr>
            <p:extLst>
              <p:ext uri="{D42A27DB-BD31-4B8C-83A1-F6EECF244321}">
                <p14:modId xmlns:p14="http://schemas.microsoft.com/office/powerpoint/2010/main" val="779242048"/>
              </p:ext>
            </p:extLst>
          </p:nvPr>
        </p:nvGraphicFramePr>
        <p:xfrm>
          <a:off x="1863969" y="1418492"/>
          <a:ext cx="7639376" cy="4789670"/>
        </p:xfrm>
        <a:graphic>
          <a:graphicData uri="http://schemas.openxmlformats.org/drawingml/2006/table">
            <a:tbl>
              <a:tblPr bandRow="1">
                <a:tableStyleId>{5C22544A-7EE6-4342-B048-85BDC9FD1C3A}</a:tableStyleId>
              </a:tblPr>
              <a:tblGrid>
                <a:gridCol w="5699692">
                  <a:extLst>
                    <a:ext uri="{9D8B030D-6E8A-4147-A177-3AD203B41FA5}">
                      <a16:colId xmlns:a16="http://schemas.microsoft.com/office/drawing/2014/main" val="1156293485"/>
                    </a:ext>
                  </a:extLst>
                </a:gridCol>
                <a:gridCol w="1939684">
                  <a:extLst>
                    <a:ext uri="{9D8B030D-6E8A-4147-A177-3AD203B41FA5}">
                      <a16:colId xmlns:a16="http://schemas.microsoft.com/office/drawing/2014/main" val="2124788585"/>
                    </a:ext>
                  </a:extLst>
                </a:gridCol>
              </a:tblGrid>
              <a:tr h="370730">
                <a:tc>
                  <a:txBody>
                    <a:bodyPr/>
                    <a:lstStyle/>
                    <a:p>
                      <a:pPr>
                        <a:buNone/>
                      </a:pPr>
                      <a:r>
                        <a:rPr lang="en-GB" err="1">
                          <a:effectLst/>
                        </a:rPr>
                        <a:t>Technische</a:t>
                      </a:r>
                      <a:r>
                        <a:rPr lang="en-GB">
                          <a:effectLst/>
                        </a:rPr>
                        <a:t> </a:t>
                      </a:r>
                      <a:r>
                        <a:rPr lang="en-GB" err="1">
                          <a:effectLst/>
                        </a:rPr>
                        <a:t>Universitaet</a:t>
                      </a:r>
                      <a:r>
                        <a:rPr lang="en-GB">
                          <a:effectLst/>
                        </a:rPr>
                        <a:t> Dresden</a:t>
                      </a:r>
                    </a:p>
                  </a:txBody>
                  <a:tcPr marL="0" marR="0" marT="0" marB="0" anchor="ctr">
                    <a:lnL w="12700">
                      <a:solidFill>
                        <a:schemeClr val="tx1"/>
                      </a:solidFill>
                    </a:lnL>
                    <a:lnR w="12700">
                      <a:solidFill>
                        <a:schemeClr val="tx1"/>
                      </a:solidFill>
                    </a:lnR>
                    <a:lnT w="12700">
                      <a:solidFill>
                        <a:schemeClr val="tx1"/>
                      </a:solidFill>
                    </a:lnT>
                    <a:lnB w="12700">
                      <a:solidFill>
                        <a:schemeClr val="tx1"/>
                      </a:solidFill>
                    </a:lnB>
                    <a:solidFill>
                      <a:schemeClr val="accent5">
                        <a:lumMod val="20000"/>
                        <a:lumOff val="80000"/>
                      </a:schemeClr>
                    </a:solidFill>
                  </a:tcPr>
                </a:tc>
                <a:tc>
                  <a:txBody>
                    <a:bodyPr/>
                    <a:lstStyle/>
                    <a:p>
                      <a:pPr>
                        <a:buNone/>
                      </a:pPr>
                      <a:r>
                        <a:rPr lang="en-GB">
                          <a:effectLst/>
                        </a:rPr>
                        <a:t>Germany</a:t>
                      </a:r>
                    </a:p>
                  </a:txBody>
                  <a:tcPr marL="0" marR="0" marT="0" marB="0" anchor="ctr">
                    <a:lnL w="12700">
                      <a:solidFill>
                        <a:schemeClr val="tx1"/>
                      </a:solidFill>
                    </a:lnL>
                    <a:lnR w="12700">
                      <a:solidFill>
                        <a:schemeClr val="tx1"/>
                      </a:solidFill>
                    </a:lnR>
                    <a:lnT w="12700">
                      <a:solidFill>
                        <a:schemeClr val="tx1"/>
                      </a:solidFill>
                    </a:lnT>
                    <a:lnB w="12700">
                      <a:solidFill>
                        <a:schemeClr val="tx1"/>
                      </a:solidFill>
                    </a:lnB>
                    <a:solidFill>
                      <a:schemeClr val="accent5">
                        <a:lumMod val="20000"/>
                        <a:lumOff val="80000"/>
                      </a:schemeClr>
                    </a:solidFill>
                  </a:tcPr>
                </a:tc>
                <a:extLst>
                  <a:ext uri="{0D108BD9-81ED-4DB2-BD59-A6C34878D82A}">
                    <a16:rowId xmlns:a16="http://schemas.microsoft.com/office/drawing/2014/main" val="2923486491"/>
                  </a:ext>
                </a:extLst>
              </a:tr>
              <a:tr h="259511">
                <a:tc>
                  <a:txBody>
                    <a:bodyPr/>
                    <a:lstStyle/>
                    <a:p>
                      <a:pPr>
                        <a:buNone/>
                      </a:pPr>
                      <a:r>
                        <a:rPr lang="en-GB" err="1">
                          <a:effectLst/>
                        </a:rPr>
                        <a:t>Universitat</a:t>
                      </a:r>
                      <a:r>
                        <a:rPr lang="en-GB">
                          <a:effectLst/>
                        </a:rPr>
                        <a:t> de Barcelona</a:t>
                      </a:r>
                    </a:p>
                  </a:txBody>
                  <a:tcPr marL="0" marR="0" marT="0" marB="0" anchor="ctr">
                    <a:lnL w="12700">
                      <a:solidFill>
                        <a:schemeClr val="tx1"/>
                      </a:solidFill>
                    </a:lnL>
                    <a:lnR w="12700">
                      <a:solidFill>
                        <a:schemeClr val="tx1"/>
                      </a:solidFill>
                    </a:lnR>
                    <a:lnT w="12700">
                      <a:solidFill>
                        <a:schemeClr val="tx1"/>
                      </a:solidFill>
                    </a:lnT>
                    <a:lnB w="12700">
                      <a:solidFill>
                        <a:schemeClr val="tx1"/>
                      </a:solidFill>
                    </a:lnB>
                    <a:solidFill>
                      <a:schemeClr val="accent5">
                        <a:lumMod val="20000"/>
                        <a:lumOff val="80000"/>
                      </a:schemeClr>
                    </a:solidFill>
                  </a:tcPr>
                </a:tc>
                <a:tc>
                  <a:txBody>
                    <a:bodyPr/>
                    <a:lstStyle/>
                    <a:p>
                      <a:pPr>
                        <a:buNone/>
                      </a:pPr>
                      <a:r>
                        <a:rPr lang="en-GB">
                          <a:effectLst/>
                        </a:rPr>
                        <a:t>Spain</a:t>
                      </a:r>
                    </a:p>
                  </a:txBody>
                  <a:tcPr marL="0" marR="0" marT="0" marB="0" anchor="ctr">
                    <a:lnL w="12700">
                      <a:solidFill>
                        <a:schemeClr val="tx1"/>
                      </a:solidFill>
                    </a:lnL>
                    <a:lnR w="12700">
                      <a:solidFill>
                        <a:schemeClr val="tx1"/>
                      </a:solidFill>
                    </a:lnR>
                    <a:lnT w="12700">
                      <a:solidFill>
                        <a:schemeClr val="tx1"/>
                      </a:solidFill>
                    </a:lnT>
                    <a:lnB w="12700">
                      <a:solidFill>
                        <a:schemeClr val="tx1"/>
                      </a:solidFill>
                    </a:lnB>
                    <a:solidFill>
                      <a:schemeClr val="accent5">
                        <a:lumMod val="20000"/>
                        <a:lumOff val="80000"/>
                      </a:schemeClr>
                    </a:solidFill>
                  </a:tcPr>
                </a:tc>
                <a:extLst>
                  <a:ext uri="{0D108BD9-81ED-4DB2-BD59-A6C34878D82A}">
                    <a16:rowId xmlns:a16="http://schemas.microsoft.com/office/drawing/2014/main" val="137622899"/>
                  </a:ext>
                </a:extLst>
              </a:tr>
              <a:tr h="370730">
                <a:tc>
                  <a:txBody>
                    <a:bodyPr/>
                    <a:lstStyle/>
                    <a:p>
                      <a:pPr>
                        <a:buNone/>
                      </a:pPr>
                      <a:r>
                        <a:rPr lang="en-GB" err="1">
                          <a:effectLst/>
                        </a:rPr>
                        <a:t>Universitat</a:t>
                      </a:r>
                      <a:r>
                        <a:rPr lang="en-GB">
                          <a:effectLst/>
                        </a:rPr>
                        <a:t> </a:t>
                      </a:r>
                      <a:r>
                        <a:rPr lang="en-GB" err="1">
                          <a:effectLst/>
                        </a:rPr>
                        <a:t>Autonoma</a:t>
                      </a:r>
                      <a:r>
                        <a:rPr lang="en-GB">
                          <a:effectLst/>
                        </a:rPr>
                        <a:t> de Barcelona</a:t>
                      </a:r>
                    </a:p>
                  </a:txBody>
                  <a:tcPr marL="0" marR="0" marT="0" marB="0" anchor="ctr">
                    <a:lnL w="12700">
                      <a:solidFill>
                        <a:schemeClr val="tx1"/>
                      </a:solidFill>
                    </a:lnL>
                    <a:lnR w="12700">
                      <a:solidFill>
                        <a:schemeClr val="tx1"/>
                      </a:solidFill>
                    </a:lnR>
                    <a:lnT w="12700">
                      <a:solidFill>
                        <a:schemeClr val="tx1"/>
                      </a:solidFill>
                    </a:lnT>
                    <a:lnB w="12700">
                      <a:solidFill>
                        <a:schemeClr val="tx1"/>
                      </a:solidFill>
                    </a:lnB>
                    <a:solidFill>
                      <a:schemeClr val="accent5">
                        <a:lumMod val="20000"/>
                        <a:lumOff val="80000"/>
                      </a:schemeClr>
                    </a:solidFill>
                  </a:tcPr>
                </a:tc>
                <a:tc>
                  <a:txBody>
                    <a:bodyPr/>
                    <a:lstStyle/>
                    <a:p>
                      <a:pPr>
                        <a:buNone/>
                      </a:pPr>
                      <a:r>
                        <a:rPr lang="en-GB">
                          <a:effectLst/>
                        </a:rPr>
                        <a:t>Spain</a:t>
                      </a:r>
                    </a:p>
                  </a:txBody>
                  <a:tcPr marL="0" marR="0" marT="0" marB="0" anchor="ctr">
                    <a:lnL w="12700">
                      <a:solidFill>
                        <a:schemeClr val="tx1"/>
                      </a:solidFill>
                    </a:lnL>
                    <a:lnR w="12700">
                      <a:solidFill>
                        <a:schemeClr val="tx1"/>
                      </a:solidFill>
                    </a:lnR>
                    <a:lnT w="12700">
                      <a:solidFill>
                        <a:schemeClr val="tx1"/>
                      </a:solidFill>
                    </a:lnT>
                    <a:lnB w="12700">
                      <a:solidFill>
                        <a:schemeClr val="tx1"/>
                      </a:solidFill>
                    </a:lnB>
                    <a:solidFill>
                      <a:schemeClr val="accent5">
                        <a:lumMod val="20000"/>
                        <a:lumOff val="80000"/>
                      </a:schemeClr>
                    </a:solidFill>
                  </a:tcPr>
                </a:tc>
                <a:extLst>
                  <a:ext uri="{0D108BD9-81ED-4DB2-BD59-A6C34878D82A}">
                    <a16:rowId xmlns:a16="http://schemas.microsoft.com/office/drawing/2014/main" val="2262349913"/>
                  </a:ext>
                </a:extLst>
              </a:tr>
              <a:tr h="259511">
                <a:tc>
                  <a:txBody>
                    <a:bodyPr/>
                    <a:lstStyle/>
                    <a:p>
                      <a:pPr>
                        <a:buNone/>
                      </a:pPr>
                      <a:r>
                        <a:rPr lang="en-GB">
                          <a:effectLst/>
                        </a:rPr>
                        <a:t>Tallinn University</a:t>
                      </a:r>
                    </a:p>
                  </a:txBody>
                  <a:tcPr marL="0" marR="0" marT="0" marB="0" anchor="ctr">
                    <a:lnL w="12700">
                      <a:solidFill>
                        <a:schemeClr val="tx1"/>
                      </a:solidFill>
                    </a:lnL>
                    <a:lnR w="12700">
                      <a:solidFill>
                        <a:schemeClr val="tx1"/>
                      </a:solidFill>
                    </a:lnR>
                    <a:lnT w="12700">
                      <a:solidFill>
                        <a:schemeClr val="tx1"/>
                      </a:solidFill>
                    </a:lnT>
                    <a:lnB w="12700">
                      <a:solidFill>
                        <a:schemeClr val="tx1"/>
                      </a:solidFill>
                    </a:lnB>
                    <a:solidFill>
                      <a:schemeClr val="accent5">
                        <a:lumMod val="20000"/>
                        <a:lumOff val="80000"/>
                      </a:schemeClr>
                    </a:solidFill>
                  </a:tcPr>
                </a:tc>
                <a:tc>
                  <a:txBody>
                    <a:bodyPr/>
                    <a:lstStyle/>
                    <a:p>
                      <a:pPr>
                        <a:buNone/>
                      </a:pPr>
                      <a:r>
                        <a:rPr lang="en-GB">
                          <a:effectLst/>
                        </a:rPr>
                        <a:t>Estonia</a:t>
                      </a:r>
                    </a:p>
                  </a:txBody>
                  <a:tcPr marL="0" marR="0" marT="0" marB="0" anchor="ctr">
                    <a:lnL w="12700">
                      <a:solidFill>
                        <a:schemeClr val="tx1"/>
                      </a:solidFill>
                    </a:lnL>
                    <a:lnR w="12700">
                      <a:solidFill>
                        <a:schemeClr val="tx1"/>
                      </a:solidFill>
                    </a:lnR>
                    <a:lnT w="12700">
                      <a:solidFill>
                        <a:schemeClr val="tx1"/>
                      </a:solidFill>
                    </a:lnT>
                    <a:lnB w="12700">
                      <a:solidFill>
                        <a:schemeClr val="tx1"/>
                      </a:solidFill>
                    </a:lnB>
                    <a:solidFill>
                      <a:schemeClr val="accent5">
                        <a:lumMod val="20000"/>
                        <a:lumOff val="80000"/>
                      </a:schemeClr>
                    </a:solidFill>
                  </a:tcPr>
                </a:tc>
                <a:extLst>
                  <a:ext uri="{0D108BD9-81ED-4DB2-BD59-A6C34878D82A}">
                    <a16:rowId xmlns:a16="http://schemas.microsoft.com/office/drawing/2014/main" val="3672679498"/>
                  </a:ext>
                </a:extLst>
              </a:tr>
              <a:tr h="259511">
                <a:tc>
                  <a:txBody>
                    <a:bodyPr/>
                    <a:lstStyle/>
                    <a:p>
                      <a:pPr>
                        <a:buNone/>
                      </a:pPr>
                      <a:r>
                        <a:rPr lang="en-GB">
                          <a:effectLst/>
                        </a:rPr>
                        <a:t>Université Paris Nanterre</a:t>
                      </a:r>
                    </a:p>
                  </a:txBody>
                  <a:tcPr marL="0" marR="0" marT="0" marB="0" anchor="ctr">
                    <a:lnL w="12700">
                      <a:solidFill>
                        <a:schemeClr val="tx1"/>
                      </a:solidFill>
                    </a:lnL>
                    <a:lnR w="12700">
                      <a:solidFill>
                        <a:schemeClr val="tx1"/>
                      </a:solidFill>
                    </a:lnR>
                    <a:lnT w="12700">
                      <a:solidFill>
                        <a:schemeClr val="tx1"/>
                      </a:solidFill>
                    </a:lnT>
                    <a:lnB w="12700">
                      <a:solidFill>
                        <a:schemeClr val="tx1"/>
                      </a:solidFill>
                    </a:lnB>
                    <a:solidFill>
                      <a:schemeClr val="accent5">
                        <a:lumMod val="20000"/>
                        <a:lumOff val="80000"/>
                      </a:schemeClr>
                    </a:solidFill>
                  </a:tcPr>
                </a:tc>
                <a:tc>
                  <a:txBody>
                    <a:bodyPr/>
                    <a:lstStyle/>
                    <a:p>
                      <a:pPr>
                        <a:buNone/>
                      </a:pPr>
                      <a:r>
                        <a:rPr lang="en-GB">
                          <a:effectLst/>
                        </a:rPr>
                        <a:t>France</a:t>
                      </a:r>
                    </a:p>
                  </a:txBody>
                  <a:tcPr marL="0" marR="0" marT="0" marB="0" anchor="ctr">
                    <a:lnL w="12700">
                      <a:solidFill>
                        <a:schemeClr val="tx1"/>
                      </a:solidFill>
                    </a:lnL>
                    <a:lnR w="12700">
                      <a:solidFill>
                        <a:schemeClr val="tx1"/>
                      </a:solidFill>
                    </a:lnR>
                    <a:lnT w="12700">
                      <a:solidFill>
                        <a:schemeClr val="tx1"/>
                      </a:solidFill>
                    </a:lnT>
                    <a:lnB w="12700">
                      <a:solidFill>
                        <a:schemeClr val="tx1"/>
                      </a:solidFill>
                    </a:lnB>
                    <a:solidFill>
                      <a:schemeClr val="accent5">
                        <a:lumMod val="20000"/>
                        <a:lumOff val="80000"/>
                      </a:schemeClr>
                    </a:solidFill>
                  </a:tcPr>
                </a:tc>
                <a:extLst>
                  <a:ext uri="{0D108BD9-81ED-4DB2-BD59-A6C34878D82A}">
                    <a16:rowId xmlns:a16="http://schemas.microsoft.com/office/drawing/2014/main" val="327759582"/>
                  </a:ext>
                </a:extLst>
              </a:tr>
              <a:tr h="370730">
                <a:tc>
                  <a:txBody>
                    <a:bodyPr/>
                    <a:lstStyle/>
                    <a:p>
                      <a:pPr>
                        <a:buNone/>
                      </a:pPr>
                      <a:r>
                        <a:rPr lang="en-GB">
                          <a:effectLst/>
                        </a:rPr>
                        <a:t>Università degli Studi del Molise</a:t>
                      </a:r>
                    </a:p>
                  </a:txBody>
                  <a:tcPr marL="0" marR="0" marT="0" marB="0" anchor="ctr">
                    <a:lnL w="12700">
                      <a:solidFill>
                        <a:schemeClr val="tx1"/>
                      </a:solidFill>
                    </a:lnL>
                    <a:lnR w="12700">
                      <a:solidFill>
                        <a:schemeClr val="tx1"/>
                      </a:solidFill>
                    </a:lnR>
                    <a:lnT w="12700">
                      <a:solidFill>
                        <a:schemeClr val="tx1"/>
                      </a:solidFill>
                    </a:lnT>
                    <a:lnB w="12700">
                      <a:solidFill>
                        <a:schemeClr val="tx1"/>
                      </a:solidFill>
                    </a:lnB>
                    <a:solidFill>
                      <a:schemeClr val="accent5">
                        <a:lumMod val="20000"/>
                        <a:lumOff val="80000"/>
                      </a:schemeClr>
                    </a:solidFill>
                  </a:tcPr>
                </a:tc>
                <a:tc>
                  <a:txBody>
                    <a:bodyPr/>
                    <a:lstStyle/>
                    <a:p>
                      <a:pPr>
                        <a:buNone/>
                      </a:pPr>
                      <a:r>
                        <a:rPr lang="en-GB">
                          <a:effectLst/>
                        </a:rPr>
                        <a:t>Italy</a:t>
                      </a:r>
                    </a:p>
                  </a:txBody>
                  <a:tcPr marL="0" marR="0" marT="0" marB="0" anchor="ctr">
                    <a:lnL w="12700">
                      <a:solidFill>
                        <a:schemeClr val="tx1"/>
                      </a:solidFill>
                    </a:lnL>
                    <a:lnR w="12700">
                      <a:solidFill>
                        <a:schemeClr val="tx1"/>
                      </a:solidFill>
                    </a:lnR>
                    <a:lnT w="12700">
                      <a:solidFill>
                        <a:schemeClr val="tx1"/>
                      </a:solidFill>
                    </a:lnT>
                    <a:lnB w="12700">
                      <a:solidFill>
                        <a:schemeClr val="tx1"/>
                      </a:solidFill>
                    </a:lnB>
                    <a:solidFill>
                      <a:schemeClr val="accent5">
                        <a:lumMod val="20000"/>
                        <a:lumOff val="80000"/>
                      </a:schemeClr>
                    </a:solidFill>
                  </a:tcPr>
                </a:tc>
                <a:extLst>
                  <a:ext uri="{0D108BD9-81ED-4DB2-BD59-A6C34878D82A}">
                    <a16:rowId xmlns:a16="http://schemas.microsoft.com/office/drawing/2014/main" val="2611625031"/>
                  </a:ext>
                </a:extLst>
              </a:tr>
              <a:tr h="370730">
                <a:tc>
                  <a:txBody>
                    <a:bodyPr/>
                    <a:lstStyle/>
                    <a:p>
                      <a:pPr>
                        <a:buNone/>
                      </a:pPr>
                      <a:r>
                        <a:rPr lang="en-GB" err="1">
                          <a:effectLst/>
                        </a:rPr>
                        <a:t>Universita</a:t>
                      </a:r>
                      <a:r>
                        <a:rPr lang="en-GB">
                          <a:effectLst/>
                        </a:rPr>
                        <a:t> degli Studi di Firenze</a:t>
                      </a:r>
                    </a:p>
                  </a:txBody>
                  <a:tcPr marL="0" marR="0" marT="0" marB="0" anchor="ctr">
                    <a:lnL w="12700">
                      <a:solidFill>
                        <a:schemeClr val="tx1"/>
                      </a:solidFill>
                    </a:lnL>
                    <a:lnR w="12700">
                      <a:solidFill>
                        <a:schemeClr val="tx1"/>
                      </a:solidFill>
                    </a:lnR>
                    <a:lnT w="12700">
                      <a:solidFill>
                        <a:schemeClr val="tx1"/>
                      </a:solidFill>
                    </a:lnT>
                    <a:lnB w="12700">
                      <a:solidFill>
                        <a:schemeClr val="tx1"/>
                      </a:solidFill>
                    </a:lnB>
                    <a:solidFill>
                      <a:schemeClr val="accent5">
                        <a:lumMod val="20000"/>
                        <a:lumOff val="80000"/>
                      </a:schemeClr>
                    </a:solidFill>
                  </a:tcPr>
                </a:tc>
                <a:tc>
                  <a:txBody>
                    <a:bodyPr/>
                    <a:lstStyle/>
                    <a:p>
                      <a:pPr>
                        <a:buNone/>
                      </a:pPr>
                      <a:r>
                        <a:rPr lang="en-GB">
                          <a:effectLst/>
                        </a:rPr>
                        <a:t>Italy</a:t>
                      </a:r>
                    </a:p>
                  </a:txBody>
                  <a:tcPr marL="0" marR="0" marT="0" marB="0" anchor="ctr">
                    <a:lnL w="12700">
                      <a:solidFill>
                        <a:schemeClr val="tx1"/>
                      </a:solidFill>
                    </a:lnL>
                    <a:lnR w="12700">
                      <a:solidFill>
                        <a:schemeClr val="tx1"/>
                      </a:solidFill>
                    </a:lnR>
                    <a:lnT w="12700">
                      <a:solidFill>
                        <a:schemeClr val="tx1"/>
                      </a:solidFill>
                    </a:lnT>
                    <a:lnB w="12700">
                      <a:solidFill>
                        <a:schemeClr val="tx1"/>
                      </a:solidFill>
                    </a:lnB>
                    <a:solidFill>
                      <a:schemeClr val="accent5">
                        <a:lumMod val="20000"/>
                        <a:lumOff val="80000"/>
                      </a:schemeClr>
                    </a:solidFill>
                  </a:tcPr>
                </a:tc>
                <a:extLst>
                  <a:ext uri="{0D108BD9-81ED-4DB2-BD59-A6C34878D82A}">
                    <a16:rowId xmlns:a16="http://schemas.microsoft.com/office/drawing/2014/main" val="3481263729"/>
                  </a:ext>
                </a:extLst>
              </a:tr>
              <a:tr h="370730">
                <a:tc>
                  <a:txBody>
                    <a:bodyPr/>
                    <a:lstStyle/>
                    <a:p>
                      <a:pPr>
                        <a:buNone/>
                      </a:pPr>
                      <a:r>
                        <a:rPr lang="en-GB" err="1">
                          <a:effectLst/>
                        </a:rPr>
                        <a:t>Ca'Foscari</a:t>
                      </a:r>
                      <a:r>
                        <a:rPr lang="en-GB">
                          <a:effectLst/>
                        </a:rPr>
                        <a:t> University of Venice </a:t>
                      </a:r>
                    </a:p>
                  </a:txBody>
                  <a:tcPr marL="0" marR="0" marT="0" marB="0" anchor="ctr">
                    <a:lnL w="12700">
                      <a:solidFill>
                        <a:schemeClr val="tx1"/>
                      </a:solidFill>
                    </a:lnL>
                    <a:lnR w="12700">
                      <a:solidFill>
                        <a:schemeClr val="tx1"/>
                      </a:solidFill>
                    </a:lnR>
                    <a:lnT w="12700">
                      <a:solidFill>
                        <a:schemeClr val="tx1"/>
                      </a:solidFill>
                    </a:lnT>
                    <a:lnB w="12700">
                      <a:solidFill>
                        <a:schemeClr val="tx1"/>
                      </a:solidFill>
                    </a:lnB>
                    <a:solidFill>
                      <a:schemeClr val="accent5">
                        <a:lumMod val="20000"/>
                        <a:lumOff val="80000"/>
                      </a:schemeClr>
                    </a:solidFill>
                  </a:tcPr>
                </a:tc>
                <a:tc>
                  <a:txBody>
                    <a:bodyPr/>
                    <a:lstStyle/>
                    <a:p>
                      <a:pPr>
                        <a:buNone/>
                      </a:pPr>
                      <a:r>
                        <a:rPr lang="en-GB">
                          <a:effectLst/>
                        </a:rPr>
                        <a:t>Italy</a:t>
                      </a:r>
                    </a:p>
                  </a:txBody>
                  <a:tcPr marL="0" marR="0" marT="0" marB="0" anchor="ctr">
                    <a:lnL w="12700">
                      <a:solidFill>
                        <a:schemeClr val="tx1"/>
                      </a:solidFill>
                    </a:lnL>
                    <a:lnR w="12700">
                      <a:solidFill>
                        <a:schemeClr val="tx1"/>
                      </a:solidFill>
                    </a:lnR>
                    <a:lnT w="12700">
                      <a:solidFill>
                        <a:schemeClr val="tx1"/>
                      </a:solidFill>
                    </a:lnT>
                    <a:lnB w="12700">
                      <a:solidFill>
                        <a:schemeClr val="tx1"/>
                      </a:solidFill>
                    </a:lnB>
                    <a:solidFill>
                      <a:schemeClr val="accent5">
                        <a:lumMod val="20000"/>
                        <a:lumOff val="80000"/>
                      </a:schemeClr>
                    </a:solidFill>
                  </a:tcPr>
                </a:tc>
                <a:extLst>
                  <a:ext uri="{0D108BD9-81ED-4DB2-BD59-A6C34878D82A}">
                    <a16:rowId xmlns:a16="http://schemas.microsoft.com/office/drawing/2014/main" val="1260147361"/>
                  </a:ext>
                </a:extLst>
              </a:tr>
              <a:tr h="370730">
                <a:tc>
                  <a:txBody>
                    <a:bodyPr/>
                    <a:lstStyle/>
                    <a:p>
                      <a:pPr>
                        <a:buNone/>
                      </a:pPr>
                      <a:r>
                        <a:rPr lang="en-GB" err="1">
                          <a:effectLst/>
                        </a:rPr>
                        <a:t>Universitatea</a:t>
                      </a:r>
                      <a:r>
                        <a:rPr lang="en-GB">
                          <a:effectLst/>
                        </a:rPr>
                        <a:t> Babes-Bolyai</a:t>
                      </a:r>
                    </a:p>
                  </a:txBody>
                  <a:tcPr marL="0" marR="0" marT="0" marB="0" anchor="ctr">
                    <a:lnL w="12700">
                      <a:solidFill>
                        <a:schemeClr val="tx1"/>
                      </a:solidFill>
                    </a:lnL>
                    <a:lnR w="12700">
                      <a:solidFill>
                        <a:schemeClr val="tx1"/>
                      </a:solidFill>
                    </a:lnR>
                    <a:lnT w="12700">
                      <a:solidFill>
                        <a:schemeClr val="tx1"/>
                      </a:solidFill>
                    </a:lnT>
                    <a:lnB w="12700">
                      <a:solidFill>
                        <a:schemeClr val="tx1"/>
                      </a:solidFill>
                    </a:lnB>
                    <a:solidFill>
                      <a:schemeClr val="accent5">
                        <a:lumMod val="20000"/>
                        <a:lumOff val="80000"/>
                      </a:schemeClr>
                    </a:solidFill>
                  </a:tcPr>
                </a:tc>
                <a:tc>
                  <a:txBody>
                    <a:bodyPr/>
                    <a:lstStyle/>
                    <a:p>
                      <a:pPr>
                        <a:buNone/>
                      </a:pPr>
                      <a:r>
                        <a:rPr lang="en-GB">
                          <a:effectLst/>
                        </a:rPr>
                        <a:t>Romania</a:t>
                      </a:r>
                    </a:p>
                  </a:txBody>
                  <a:tcPr marL="0" marR="0" marT="0" marB="0" anchor="ctr">
                    <a:lnL w="12700">
                      <a:solidFill>
                        <a:schemeClr val="tx1"/>
                      </a:solidFill>
                    </a:lnL>
                    <a:lnR w="12700">
                      <a:solidFill>
                        <a:schemeClr val="tx1"/>
                      </a:solidFill>
                    </a:lnR>
                    <a:lnT w="12700">
                      <a:solidFill>
                        <a:schemeClr val="tx1"/>
                      </a:solidFill>
                    </a:lnT>
                    <a:lnB w="12700">
                      <a:solidFill>
                        <a:schemeClr val="tx1"/>
                      </a:solidFill>
                    </a:lnB>
                    <a:solidFill>
                      <a:schemeClr val="accent5">
                        <a:lumMod val="20000"/>
                        <a:lumOff val="80000"/>
                      </a:schemeClr>
                    </a:solidFill>
                  </a:tcPr>
                </a:tc>
                <a:extLst>
                  <a:ext uri="{0D108BD9-81ED-4DB2-BD59-A6C34878D82A}">
                    <a16:rowId xmlns:a16="http://schemas.microsoft.com/office/drawing/2014/main" val="3798000571"/>
                  </a:ext>
                </a:extLst>
              </a:tr>
              <a:tr h="259511">
                <a:tc>
                  <a:txBody>
                    <a:bodyPr/>
                    <a:lstStyle/>
                    <a:p>
                      <a:pPr>
                        <a:buNone/>
                      </a:pPr>
                      <a:r>
                        <a:rPr lang="en-GB">
                          <a:effectLst/>
                        </a:rPr>
                        <a:t>University of Gothenburg</a:t>
                      </a:r>
                    </a:p>
                  </a:txBody>
                  <a:tcPr marL="0" marR="0" marT="0" marB="0" anchor="ctr">
                    <a:lnL w="12700">
                      <a:solidFill>
                        <a:schemeClr val="tx1"/>
                      </a:solidFill>
                    </a:lnL>
                    <a:lnR w="12700">
                      <a:solidFill>
                        <a:schemeClr val="tx1"/>
                      </a:solidFill>
                    </a:lnR>
                    <a:lnT w="12700">
                      <a:solidFill>
                        <a:schemeClr val="tx1"/>
                      </a:solidFill>
                    </a:lnT>
                    <a:lnB w="12700">
                      <a:solidFill>
                        <a:schemeClr val="tx1"/>
                      </a:solidFill>
                    </a:lnB>
                    <a:solidFill>
                      <a:schemeClr val="accent5">
                        <a:lumMod val="20000"/>
                        <a:lumOff val="80000"/>
                      </a:schemeClr>
                    </a:solidFill>
                  </a:tcPr>
                </a:tc>
                <a:tc>
                  <a:txBody>
                    <a:bodyPr/>
                    <a:lstStyle/>
                    <a:p>
                      <a:pPr>
                        <a:buNone/>
                      </a:pPr>
                      <a:r>
                        <a:rPr lang="en-GB">
                          <a:effectLst/>
                        </a:rPr>
                        <a:t>Sweden</a:t>
                      </a:r>
                    </a:p>
                  </a:txBody>
                  <a:tcPr marL="0" marR="0" marT="0" marB="0" anchor="ctr">
                    <a:lnL w="12700">
                      <a:solidFill>
                        <a:schemeClr val="tx1"/>
                      </a:solidFill>
                    </a:lnL>
                    <a:lnR w="12700">
                      <a:solidFill>
                        <a:schemeClr val="tx1"/>
                      </a:solidFill>
                    </a:lnR>
                    <a:lnT w="12700">
                      <a:solidFill>
                        <a:schemeClr val="tx1"/>
                      </a:solidFill>
                    </a:lnT>
                    <a:lnB w="12700">
                      <a:solidFill>
                        <a:schemeClr val="tx1"/>
                      </a:solidFill>
                    </a:lnB>
                    <a:solidFill>
                      <a:schemeClr val="accent5">
                        <a:lumMod val="20000"/>
                        <a:lumOff val="80000"/>
                      </a:schemeClr>
                    </a:solidFill>
                  </a:tcPr>
                </a:tc>
                <a:extLst>
                  <a:ext uri="{0D108BD9-81ED-4DB2-BD59-A6C34878D82A}">
                    <a16:rowId xmlns:a16="http://schemas.microsoft.com/office/drawing/2014/main" val="2503353247"/>
                  </a:ext>
                </a:extLst>
              </a:tr>
              <a:tr h="259511">
                <a:tc>
                  <a:txBody>
                    <a:bodyPr/>
                    <a:lstStyle/>
                    <a:p>
                      <a:pPr>
                        <a:buNone/>
                      </a:pPr>
                      <a:r>
                        <a:rPr lang="en-GB">
                          <a:effectLst/>
                        </a:rPr>
                        <a:t>Stockholm University</a:t>
                      </a:r>
                    </a:p>
                  </a:txBody>
                  <a:tcPr marL="0" marR="0" marT="0" marB="0" anchor="ctr">
                    <a:lnL w="12700">
                      <a:solidFill>
                        <a:schemeClr val="tx1"/>
                      </a:solidFill>
                    </a:lnL>
                    <a:lnR w="12700">
                      <a:solidFill>
                        <a:schemeClr val="tx1"/>
                      </a:solidFill>
                    </a:lnR>
                    <a:lnT w="12700">
                      <a:solidFill>
                        <a:schemeClr val="tx1"/>
                      </a:solidFill>
                    </a:lnT>
                    <a:lnB w="12700">
                      <a:solidFill>
                        <a:schemeClr val="tx1"/>
                      </a:solidFill>
                    </a:lnB>
                    <a:solidFill>
                      <a:schemeClr val="accent5">
                        <a:lumMod val="20000"/>
                        <a:lumOff val="80000"/>
                      </a:schemeClr>
                    </a:solidFill>
                  </a:tcPr>
                </a:tc>
                <a:tc>
                  <a:txBody>
                    <a:bodyPr/>
                    <a:lstStyle/>
                    <a:p>
                      <a:pPr>
                        <a:buNone/>
                      </a:pPr>
                      <a:r>
                        <a:rPr lang="en-GB">
                          <a:effectLst/>
                        </a:rPr>
                        <a:t>Sweden</a:t>
                      </a:r>
                    </a:p>
                  </a:txBody>
                  <a:tcPr marL="0" marR="0" marT="0" marB="0" anchor="ctr">
                    <a:lnL w="12700">
                      <a:solidFill>
                        <a:schemeClr val="tx1"/>
                      </a:solidFill>
                    </a:lnL>
                    <a:lnR w="12700">
                      <a:solidFill>
                        <a:schemeClr val="tx1"/>
                      </a:solidFill>
                    </a:lnR>
                    <a:lnT w="12700">
                      <a:solidFill>
                        <a:schemeClr val="tx1"/>
                      </a:solidFill>
                    </a:lnT>
                    <a:lnB w="12700">
                      <a:solidFill>
                        <a:schemeClr val="tx1"/>
                      </a:solidFill>
                    </a:lnB>
                    <a:solidFill>
                      <a:schemeClr val="accent5">
                        <a:lumMod val="20000"/>
                        <a:lumOff val="80000"/>
                      </a:schemeClr>
                    </a:solidFill>
                  </a:tcPr>
                </a:tc>
                <a:extLst>
                  <a:ext uri="{0D108BD9-81ED-4DB2-BD59-A6C34878D82A}">
                    <a16:rowId xmlns:a16="http://schemas.microsoft.com/office/drawing/2014/main" val="3768373990"/>
                  </a:ext>
                </a:extLst>
              </a:tr>
              <a:tr h="259511">
                <a:tc>
                  <a:txBody>
                    <a:bodyPr/>
                    <a:lstStyle/>
                    <a:p>
                      <a:pPr>
                        <a:buNone/>
                      </a:pPr>
                      <a:r>
                        <a:rPr lang="en-GB">
                          <a:effectLst/>
                        </a:rPr>
                        <a:t>Tampere University</a:t>
                      </a:r>
                    </a:p>
                  </a:txBody>
                  <a:tcPr marL="0" marR="0" marT="0" marB="0" anchor="ctr">
                    <a:lnL w="12700">
                      <a:solidFill>
                        <a:schemeClr val="tx1"/>
                      </a:solidFill>
                    </a:lnL>
                    <a:lnR w="12700">
                      <a:solidFill>
                        <a:schemeClr val="tx1"/>
                      </a:solidFill>
                    </a:lnR>
                    <a:lnT w="12700">
                      <a:solidFill>
                        <a:schemeClr val="tx1"/>
                      </a:solidFill>
                    </a:lnT>
                    <a:lnB w="12700">
                      <a:solidFill>
                        <a:schemeClr val="tx1"/>
                      </a:solidFill>
                    </a:lnB>
                    <a:solidFill>
                      <a:schemeClr val="accent5">
                        <a:lumMod val="20000"/>
                        <a:lumOff val="80000"/>
                      </a:schemeClr>
                    </a:solidFill>
                  </a:tcPr>
                </a:tc>
                <a:tc>
                  <a:txBody>
                    <a:bodyPr/>
                    <a:lstStyle/>
                    <a:p>
                      <a:pPr>
                        <a:buNone/>
                      </a:pPr>
                      <a:r>
                        <a:rPr lang="en-GB">
                          <a:effectLst/>
                        </a:rPr>
                        <a:t>Finland</a:t>
                      </a:r>
                    </a:p>
                  </a:txBody>
                  <a:tcPr marL="0" marR="0" marT="0" marB="0" anchor="ctr">
                    <a:lnL w="12700">
                      <a:solidFill>
                        <a:schemeClr val="tx1"/>
                      </a:solidFill>
                    </a:lnL>
                    <a:lnR w="12700">
                      <a:solidFill>
                        <a:schemeClr val="tx1"/>
                      </a:solidFill>
                    </a:lnR>
                    <a:lnT w="12700">
                      <a:solidFill>
                        <a:schemeClr val="tx1"/>
                      </a:solidFill>
                    </a:lnT>
                    <a:lnB w="12700">
                      <a:solidFill>
                        <a:schemeClr val="tx1"/>
                      </a:solidFill>
                    </a:lnB>
                    <a:solidFill>
                      <a:schemeClr val="accent5">
                        <a:lumMod val="20000"/>
                        <a:lumOff val="80000"/>
                      </a:schemeClr>
                    </a:solidFill>
                  </a:tcPr>
                </a:tc>
                <a:extLst>
                  <a:ext uri="{0D108BD9-81ED-4DB2-BD59-A6C34878D82A}">
                    <a16:rowId xmlns:a16="http://schemas.microsoft.com/office/drawing/2014/main" val="3636336504"/>
                  </a:ext>
                </a:extLst>
              </a:tr>
              <a:tr h="259511">
                <a:tc>
                  <a:txBody>
                    <a:bodyPr/>
                    <a:lstStyle/>
                    <a:p>
                      <a:pPr>
                        <a:buNone/>
                      </a:pPr>
                      <a:r>
                        <a:rPr lang="en-GB">
                          <a:effectLst/>
                        </a:rPr>
                        <a:t>University of Ljubljana</a:t>
                      </a:r>
                    </a:p>
                  </a:txBody>
                  <a:tcPr marL="0" marR="0" marT="0" marB="0" anchor="ctr">
                    <a:lnL w="12700">
                      <a:solidFill>
                        <a:schemeClr val="tx1"/>
                      </a:solidFill>
                    </a:lnL>
                    <a:lnR w="12700">
                      <a:solidFill>
                        <a:schemeClr val="tx1"/>
                      </a:solidFill>
                    </a:lnR>
                    <a:lnT w="12700">
                      <a:solidFill>
                        <a:schemeClr val="tx1"/>
                      </a:solidFill>
                    </a:lnT>
                    <a:lnB w="12700">
                      <a:solidFill>
                        <a:schemeClr val="tx1"/>
                      </a:solidFill>
                    </a:lnB>
                    <a:solidFill>
                      <a:schemeClr val="accent5">
                        <a:lumMod val="20000"/>
                        <a:lumOff val="80000"/>
                      </a:schemeClr>
                    </a:solidFill>
                  </a:tcPr>
                </a:tc>
                <a:tc>
                  <a:txBody>
                    <a:bodyPr/>
                    <a:lstStyle/>
                    <a:p>
                      <a:pPr>
                        <a:buNone/>
                      </a:pPr>
                      <a:r>
                        <a:rPr lang="en-GB">
                          <a:effectLst/>
                        </a:rPr>
                        <a:t>Slovenia</a:t>
                      </a:r>
                    </a:p>
                  </a:txBody>
                  <a:tcPr marL="0" marR="0" marT="0" marB="0" anchor="ctr">
                    <a:lnL w="12700">
                      <a:solidFill>
                        <a:schemeClr val="tx1"/>
                      </a:solidFill>
                    </a:lnL>
                    <a:lnR w="12700">
                      <a:solidFill>
                        <a:schemeClr val="tx1"/>
                      </a:solidFill>
                    </a:lnR>
                    <a:lnT w="12700">
                      <a:solidFill>
                        <a:schemeClr val="tx1"/>
                      </a:solidFill>
                    </a:lnT>
                    <a:lnB w="12700">
                      <a:solidFill>
                        <a:schemeClr val="tx1"/>
                      </a:solidFill>
                    </a:lnB>
                    <a:solidFill>
                      <a:schemeClr val="accent5">
                        <a:lumMod val="20000"/>
                        <a:lumOff val="80000"/>
                      </a:schemeClr>
                    </a:solidFill>
                  </a:tcPr>
                </a:tc>
                <a:extLst>
                  <a:ext uri="{0D108BD9-81ED-4DB2-BD59-A6C34878D82A}">
                    <a16:rowId xmlns:a16="http://schemas.microsoft.com/office/drawing/2014/main" val="500394897"/>
                  </a:ext>
                </a:extLst>
              </a:tr>
              <a:tr h="370730">
                <a:tc>
                  <a:txBody>
                    <a:bodyPr/>
                    <a:lstStyle/>
                    <a:p>
                      <a:pPr>
                        <a:buNone/>
                      </a:pPr>
                      <a:r>
                        <a:rPr lang="en-GB">
                          <a:effectLst/>
                        </a:rPr>
                        <a:t>Middle East Technical University</a:t>
                      </a:r>
                    </a:p>
                  </a:txBody>
                  <a:tcPr marL="0" marR="0" marT="0" marB="0" anchor="ctr">
                    <a:lnL w="12700">
                      <a:solidFill>
                        <a:schemeClr val="tx1"/>
                      </a:solidFill>
                    </a:lnL>
                    <a:lnR w="12700">
                      <a:solidFill>
                        <a:schemeClr val="tx1"/>
                      </a:solidFill>
                    </a:lnR>
                    <a:lnT w="12700">
                      <a:solidFill>
                        <a:schemeClr val="tx1"/>
                      </a:solidFill>
                    </a:lnT>
                    <a:lnB w="12700">
                      <a:solidFill>
                        <a:schemeClr val="tx1"/>
                      </a:solidFill>
                    </a:lnB>
                    <a:solidFill>
                      <a:schemeClr val="accent5">
                        <a:lumMod val="20000"/>
                        <a:lumOff val="80000"/>
                      </a:schemeClr>
                    </a:solidFill>
                  </a:tcPr>
                </a:tc>
                <a:tc>
                  <a:txBody>
                    <a:bodyPr/>
                    <a:lstStyle/>
                    <a:p>
                      <a:pPr>
                        <a:buNone/>
                      </a:pPr>
                      <a:r>
                        <a:rPr lang="en-GB">
                          <a:effectLst/>
                        </a:rPr>
                        <a:t>Turkey</a:t>
                      </a:r>
                    </a:p>
                  </a:txBody>
                  <a:tcPr marL="0" marR="0" marT="0" marB="0" anchor="ctr">
                    <a:lnL w="12700">
                      <a:solidFill>
                        <a:schemeClr val="tx1"/>
                      </a:solidFill>
                    </a:lnL>
                    <a:lnR w="12700">
                      <a:solidFill>
                        <a:schemeClr val="tx1"/>
                      </a:solidFill>
                    </a:lnR>
                    <a:lnT w="12700">
                      <a:solidFill>
                        <a:schemeClr val="tx1"/>
                      </a:solidFill>
                    </a:lnT>
                    <a:lnB w="12700">
                      <a:solidFill>
                        <a:schemeClr val="tx1"/>
                      </a:solidFill>
                    </a:lnB>
                    <a:solidFill>
                      <a:schemeClr val="accent5">
                        <a:lumMod val="20000"/>
                        <a:lumOff val="80000"/>
                      </a:schemeClr>
                    </a:solidFill>
                  </a:tcPr>
                </a:tc>
                <a:extLst>
                  <a:ext uri="{0D108BD9-81ED-4DB2-BD59-A6C34878D82A}">
                    <a16:rowId xmlns:a16="http://schemas.microsoft.com/office/drawing/2014/main" val="2368877097"/>
                  </a:ext>
                </a:extLst>
              </a:tr>
              <a:tr h="259511">
                <a:tc>
                  <a:txBody>
                    <a:bodyPr/>
                    <a:lstStyle/>
                    <a:p>
                      <a:pPr>
                        <a:buNone/>
                      </a:pPr>
                      <a:r>
                        <a:rPr lang="en-GB">
                          <a:effectLst/>
                        </a:rPr>
                        <a:t>Istanbul Bilgi University</a:t>
                      </a:r>
                    </a:p>
                  </a:txBody>
                  <a:tcPr marL="0" marR="0" marT="0" marB="0" anchor="ctr">
                    <a:lnL w="12700">
                      <a:solidFill>
                        <a:schemeClr val="tx1"/>
                      </a:solidFill>
                    </a:lnL>
                    <a:lnR w="12700">
                      <a:solidFill>
                        <a:schemeClr val="tx1"/>
                      </a:solidFill>
                    </a:lnR>
                    <a:lnT w="12700">
                      <a:solidFill>
                        <a:schemeClr val="tx1"/>
                      </a:solidFill>
                    </a:lnT>
                    <a:lnB w="12700">
                      <a:solidFill>
                        <a:schemeClr val="tx1"/>
                      </a:solidFill>
                    </a:lnB>
                    <a:solidFill>
                      <a:schemeClr val="accent5">
                        <a:lumMod val="20000"/>
                        <a:lumOff val="80000"/>
                      </a:schemeClr>
                    </a:solidFill>
                  </a:tcPr>
                </a:tc>
                <a:tc>
                  <a:txBody>
                    <a:bodyPr/>
                    <a:lstStyle/>
                    <a:p>
                      <a:pPr>
                        <a:buNone/>
                      </a:pPr>
                      <a:r>
                        <a:rPr lang="en-GB">
                          <a:effectLst/>
                        </a:rPr>
                        <a:t>Turkey</a:t>
                      </a:r>
                    </a:p>
                  </a:txBody>
                  <a:tcPr marL="0" marR="0" marT="0" marB="0" anchor="ctr">
                    <a:lnL w="12700">
                      <a:solidFill>
                        <a:schemeClr val="tx1"/>
                      </a:solidFill>
                    </a:lnL>
                    <a:lnR w="12700">
                      <a:solidFill>
                        <a:schemeClr val="tx1"/>
                      </a:solidFill>
                    </a:lnR>
                    <a:lnT w="12700">
                      <a:solidFill>
                        <a:schemeClr val="tx1"/>
                      </a:solidFill>
                    </a:lnT>
                    <a:lnB w="12700">
                      <a:solidFill>
                        <a:schemeClr val="tx1"/>
                      </a:solidFill>
                    </a:lnB>
                    <a:solidFill>
                      <a:schemeClr val="accent5">
                        <a:lumMod val="20000"/>
                        <a:lumOff val="80000"/>
                      </a:schemeClr>
                    </a:solidFill>
                  </a:tcPr>
                </a:tc>
                <a:extLst>
                  <a:ext uri="{0D108BD9-81ED-4DB2-BD59-A6C34878D82A}">
                    <a16:rowId xmlns:a16="http://schemas.microsoft.com/office/drawing/2014/main" val="3472142002"/>
                  </a:ext>
                </a:extLst>
              </a:tr>
            </a:tbl>
          </a:graphicData>
        </a:graphic>
      </p:graphicFrame>
    </p:spTree>
    <p:extLst>
      <p:ext uri="{BB962C8B-B14F-4D97-AF65-F5344CB8AC3E}">
        <p14:creationId xmlns:p14="http://schemas.microsoft.com/office/powerpoint/2010/main" val="2165895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193967D4-9498-C64C-9AD9-8D5D0E7444A7}"/>
              </a:ext>
            </a:extLst>
          </p:cNvPr>
          <p:cNvSpPr>
            <a:spLocks noGrp="1"/>
          </p:cNvSpPr>
          <p:nvPr>
            <p:ph type="sldNum" sz="quarter" idx="11"/>
          </p:nvPr>
        </p:nvSpPr>
        <p:spPr/>
        <p:txBody>
          <a:bodyPr/>
          <a:lstStyle/>
          <a:p>
            <a:r>
              <a:rPr lang="nl-NL"/>
              <a:t> </a:t>
            </a:r>
            <a:fld id="{EAB5CB06-6152-0840-8F56-4B8E84976FF3}" type="datetime1">
              <a:rPr lang="nl-NL" smtClean="0"/>
              <a:pPr/>
              <a:t>12-11-2025</a:t>
            </a:fld>
            <a:r>
              <a:rPr lang="nl-NL"/>
              <a:t> | </a:t>
            </a:r>
            <a:fld id="{2DAB09C5-3251-4B47-B002-D03712DC64C3}" type="slidenum">
              <a:rPr lang="nl-NL" smtClean="0"/>
              <a:pPr/>
              <a:t>19</a:t>
            </a:fld>
            <a:endParaRPr lang="nl-NL"/>
          </a:p>
        </p:txBody>
      </p:sp>
      <p:sp>
        <p:nvSpPr>
          <p:cNvPr id="4" name="Subtitle 3">
            <a:extLst>
              <a:ext uri="{FF2B5EF4-FFF2-40B4-BE49-F238E27FC236}">
                <a16:creationId xmlns:a16="http://schemas.microsoft.com/office/drawing/2014/main" id="{5A7F8BA6-7C7F-474F-A3D1-676084229587}"/>
              </a:ext>
            </a:extLst>
          </p:cNvPr>
          <p:cNvSpPr>
            <a:spLocks noGrp="1"/>
          </p:cNvSpPr>
          <p:nvPr>
            <p:ph type="subTitle" idx="1"/>
          </p:nvPr>
        </p:nvSpPr>
        <p:spPr>
          <a:xfrm>
            <a:off x="731838" y="1104151"/>
            <a:ext cx="10393615" cy="335852"/>
          </a:xfrm>
        </p:spPr>
        <p:txBody>
          <a:bodyPr/>
          <a:lstStyle/>
          <a:p>
            <a:pPr marL="96520"/>
            <a:r>
              <a:rPr lang="en-US">
                <a:latin typeface="Verdana"/>
                <a:ea typeface="Verdana"/>
              </a:rPr>
              <a:t>Erasmus+ (Europe) –  educational sciences &amp; Adult Educational sciences  </a:t>
            </a:r>
          </a:p>
        </p:txBody>
      </p:sp>
      <p:sp>
        <p:nvSpPr>
          <p:cNvPr id="6" name="Title 5">
            <a:extLst>
              <a:ext uri="{FF2B5EF4-FFF2-40B4-BE49-F238E27FC236}">
                <a16:creationId xmlns:a16="http://schemas.microsoft.com/office/drawing/2014/main" id="{928F5056-F5CC-1043-A120-3F7B912F14D3}"/>
              </a:ext>
            </a:extLst>
          </p:cNvPr>
          <p:cNvSpPr>
            <a:spLocks noGrp="1"/>
          </p:cNvSpPr>
          <p:nvPr>
            <p:ph type="title"/>
          </p:nvPr>
        </p:nvSpPr>
        <p:spPr>
          <a:xfrm>
            <a:off x="731837" y="711463"/>
            <a:ext cx="2466042" cy="341050"/>
          </a:xfrm>
        </p:spPr>
        <p:txBody>
          <a:bodyPr/>
          <a:lstStyle/>
          <a:p>
            <a:r>
              <a:rPr lang="en-US"/>
              <a:t>Destinations</a:t>
            </a:r>
          </a:p>
        </p:txBody>
      </p:sp>
      <p:sp>
        <p:nvSpPr>
          <p:cNvPr id="7" name="Text Placeholder 4">
            <a:extLst>
              <a:ext uri="{FF2B5EF4-FFF2-40B4-BE49-F238E27FC236}">
                <a16:creationId xmlns:a16="http://schemas.microsoft.com/office/drawing/2014/main" id="{12ADCC7F-7DC7-4643-9C54-CFBA42B8FCA9}"/>
              </a:ext>
            </a:extLst>
          </p:cNvPr>
          <p:cNvSpPr>
            <a:spLocks noGrp="1"/>
          </p:cNvSpPr>
          <p:nvPr>
            <p:ph type="body" sz="quarter" idx="13"/>
          </p:nvPr>
        </p:nvSpPr>
        <p:spPr>
          <a:xfrm>
            <a:off x="634795" y="1990140"/>
            <a:ext cx="9387746" cy="3467100"/>
          </a:xfrm>
        </p:spPr>
        <p:txBody>
          <a:bodyPr vert="horz" lIns="90000" tIns="45720" rIns="91440" bIns="45720" rtlCol="0" anchor="t">
            <a:noAutofit/>
          </a:bodyPr>
          <a:lstStyle/>
          <a:p>
            <a:pPr marL="285750" indent="-285750">
              <a:buFont typeface="Arial" panose="020B0604020202020204" pitchFamily="34" charset="0"/>
              <a:buChar char="•"/>
            </a:pPr>
            <a:r>
              <a:rPr lang="en-US" err="1">
                <a:latin typeface="Verdana"/>
                <a:ea typeface="Verdana"/>
              </a:rPr>
              <a:t>Universitat</a:t>
            </a:r>
            <a:r>
              <a:rPr lang="en-US">
                <a:latin typeface="Verdana"/>
                <a:ea typeface="Verdana"/>
              </a:rPr>
              <a:t> de Barcelona (Barcelona, Spain)</a:t>
            </a:r>
          </a:p>
          <a:p>
            <a:pPr marL="553720" lvl="1" indent="-285750">
              <a:buFont typeface="Arial" panose="020B0604020202020204" pitchFamily="34" charset="0"/>
              <a:buChar char="•"/>
            </a:pPr>
            <a:r>
              <a:rPr lang="en-US">
                <a:latin typeface="Verdana"/>
                <a:ea typeface="Verdana"/>
              </a:rPr>
              <a:t>Available places for </a:t>
            </a:r>
            <a:r>
              <a:rPr lang="en-US" b="1">
                <a:latin typeface="Verdana"/>
                <a:ea typeface="Verdana"/>
              </a:rPr>
              <a:t>Bachelor</a:t>
            </a:r>
            <a:r>
              <a:rPr lang="en-US">
                <a:latin typeface="Verdana"/>
                <a:ea typeface="Verdana"/>
              </a:rPr>
              <a:t>/</a:t>
            </a:r>
            <a:r>
              <a:rPr lang="en-US" b="1">
                <a:latin typeface="Verdana"/>
                <a:ea typeface="Verdana"/>
              </a:rPr>
              <a:t>Master</a:t>
            </a:r>
            <a:r>
              <a:rPr lang="en-US">
                <a:latin typeface="Verdana"/>
                <a:ea typeface="Verdana"/>
              </a:rPr>
              <a:t> students: 2</a:t>
            </a:r>
          </a:p>
          <a:p>
            <a:pPr marL="553720" lvl="1" indent="-285750">
              <a:buFont typeface="Arial" panose="020B0604020202020204" pitchFamily="34" charset="0"/>
              <a:buChar char="•"/>
            </a:pPr>
            <a:r>
              <a:rPr lang="en-US">
                <a:latin typeface="Verdana"/>
                <a:ea typeface="Verdana"/>
              </a:rPr>
              <a:t>Language courses: Catalan, Spanish, English</a:t>
            </a:r>
          </a:p>
          <a:p>
            <a:pPr marL="553720" lvl="1" indent="-285750">
              <a:buFont typeface="Arial" panose="020B0604020202020204" pitchFamily="34" charset="0"/>
              <a:buChar char="•"/>
            </a:pPr>
            <a:r>
              <a:rPr lang="en-US">
                <a:latin typeface="Verdana"/>
                <a:ea typeface="Verdana"/>
              </a:rPr>
              <a:t>Language requirements: B1</a:t>
            </a:r>
          </a:p>
          <a:p>
            <a:pPr marL="553720" lvl="1" indent="-285750">
              <a:buFont typeface="Arial" panose="020B0604020202020204" pitchFamily="34" charset="0"/>
              <a:buChar char="•"/>
            </a:pPr>
            <a:endParaRPr lang="en-US"/>
          </a:p>
          <a:p>
            <a:pPr marL="553720" lvl="1" indent="-285750">
              <a:buFont typeface="Arial" panose="020B0604020202020204" pitchFamily="34" charset="0"/>
              <a:buChar char="•"/>
            </a:pPr>
            <a:endParaRPr lang="en-US"/>
          </a:p>
          <a:p>
            <a:pPr marL="285750" indent="-285750">
              <a:buFont typeface="Arial,Sans-Serif" panose="020B0604020202020204" pitchFamily="34" charset="0"/>
              <a:buChar char="•"/>
            </a:pPr>
            <a:r>
              <a:rPr lang="en-US" err="1">
                <a:latin typeface="Verdana"/>
                <a:ea typeface="Verdana"/>
              </a:rPr>
              <a:t>Universitat</a:t>
            </a:r>
            <a:r>
              <a:rPr lang="en-US">
                <a:latin typeface="Verdana"/>
                <a:ea typeface="Verdana"/>
              </a:rPr>
              <a:t> </a:t>
            </a:r>
            <a:r>
              <a:rPr lang="en-US" err="1">
                <a:latin typeface="Verdana"/>
                <a:ea typeface="Verdana"/>
              </a:rPr>
              <a:t>Autonoma</a:t>
            </a:r>
            <a:r>
              <a:rPr lang="en-US">
                <a:latin typeface="Verdana"/>
                <a:ea typeface="Verdana"/>
              </a:rPr>
              <a:t> de Barcelona (Barcelona, Spain)</a:t>
            </a:r>
            <a:endParaRPr lang="en-US">
              <a:solidFill>
                <a:srgbClr val="000000"/>
              </a:solidFill>
              <a:latin typeface="Verdana"/>
              <a:ea typeface="Verdana"/>
            </a:endParaRPr>
          </a:p>
          <a:p>
            <a:pPr marL="553720" lvl="1" indent="-285750">
              <a:buFont typeface="Arial,Sans-Serif" panose="020B0604020202020204" pitchFamily="34" charset="0"/>
              <a:buChar char="•"/>
            </a:pPr>
            <a:r>
              <a:rPr lang="en-US"/>
              <a:t>Available places for </a:t>
            </a:r>
            <a:r>
              <a:rPr lang="en-US" b="1"/>
              <a:t>Bachelor</a:t>
            </a:r>
            <a:r>
              <a:rPr lang="en-US"/>
              <a:t> students: 2</a:t>
            </a:r>
            <a:endParaRPr lang="en-US">
              <a:solidFill>
                <a:srgbClr val="000000"/>
              </a:solidFill>
            </a:endParaRPr>
          </a:p>
          <a:p>
            <a:pPr marL="553720" lvl="1" indent="-285750">
              <a:buFont typeface="Arial,Sans-Serif" panose="020B0604020202020204" pitchFamily="34" charset="0"/>
              <a:buChar char="•"/>
            </a:pPr>
            <a:r>
              <a:rPr lang="en-US"/>
              <a:t>Available places for </a:t>
            </a:r>
            <a:r>
              <a:rPr lang="en-US" b="1"/>
              <a:t>Master</a:t>
            </a:r>
            <a:r>
              <a:rPr lang="en-US"/>
              <a:t> students: 1</a:t>
            </a:r>
            <a:endParaRPr lang="en-US">
              <a:solidFill>
                <a:srgbClr val="000000"/>
              </a:solidFill>
            </a:endParaRPr>
          </a:p>
          <a:p>
            <a:pPr marL="553720" lvl="1" indent="-285750">
              <a:buFont typeface="Arial,Sans-Serif" panose="020B0604020202020204" pitchFamily="34" charset="0"/>
              <a:buChar char="•"/>
            </a:pPr>
            <a:r>
              <a:rPr lang="en-US"/>
              <a:t>Language courses: Catalan, Spanish, English</a:t>
            </a:r>
            <a:endParaRPr lang="en-US">
              <a:solidFill>
                <a:srgbClr val="000000"/>
              </a:solidFill>
            </a:endParaRPr>
          </a:p>
          <a:p>
            <a:pPr marL="553720" lvl="1" indent="-285750">
              <a:buFont typeface="Arial,Sans-Serif" panose="020B0604020202020204" pitchFamily="34" charset="0"/>
              <a:buChar char="•"/>
            </a:pPr>
            <a:r>
              <a:rPr lang="en-US"/>
              <a:t>Language requirements: B1</a:t>
            </a:r>
            <a:endParaRPr lang="en-US">
              <a:solidFill>
                <a:srgbClr val="000000"/>
              </a:solidFill>
            </a:endParaRPr>
          </a:p>
          <a:p>
            <a:pPr marL="553720" lvl="1" indent="-285750">
              <a:buFont typeface="Arial" panose="020B0604020202020204" pitchFamily="34" charset="0"/>
              <a:buChar char="•"/>
            </a:pPr>
            <a:endParaRPr lang="en-US"/>
          </a:p>
          <a:p>
            <a:pPr marL="553720" lvl="1" indent="-285750">
              <a:buFont typeface="Arial" panose="020B0604020202020204" pitchFamily="34" charset="0"/>
              <a:buChar char="•"/>
            </a:pPr>
            <a:endParaRPr lang="en-US"/>
          </a:p>
        </p:txBody>
      </p:sp>
      <p:sp>
        <p:nvSpPr>
          <p:cNvPr id="8" name="Footer Placeholder 1">
            <a:extLst>
              <a:ext uri="{FF2B5EF4-FFF2-40B4-BE49-F238E27FC236}">
                <a16:creationId xmlns:a16="http://schemas.microsoft.com/office/drawing/2014/main" id="{406D966F-3B1E-D945-958F-47541904CD07}"/>
              </a:ext>
            </a:extLst>
          </p:cNvPr>
          <p:cNvSpPr>
            <a:spLocks noGrp="1"/>
          </p:cNvSpPr>
          <p:nvPr>
            <p:ph type="ftr" sz="quarter" idx="10"/>
          </p:nvPr>
        </p:nvSpPr>
        <p:spPr>
          <a:xfrm>
            <a:off x="8610600" y="6265518"/>
            <a:ext cx="2743200" cy="156560"/>
          </a:xfrm>
        </p:spPr>
        <p:txBody>
          <a:bodyPr/>
          <a:lstStyle/>
          <a:p>
            <a:r>
              <a:rPr lang="nl-NL" err="1"/>
              <a:t>Infosession</a:t>
            </a:r>
            <a:r>
              <a:rPr lang="nl-NL"/>
              <a:t> Exchange PE</a:t>
            </a:r>
          </a:p>
        </p:txBody>
      </p:sp>
    </p:spTree>
    <p:extLst>
      <p:ext uri="{BB962C8B-B14F-4D97-AF65-F5344CB8AC3E}">
        <p14:creationId xmlns:p14="http://schemas.microsoft.com/office/powerpoint/2010/main" val="34412754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7AB15286-58EC-8149-9AAF-EABB687BD0DC}"/>
              </a:ext>
            </a:extLst>
          </p:cNvPr>
          <p:cNvSpPr>
            <a:spLocks noGrp="1"/>
          </p:cNvSpPr>
          <p:nvPr>
            <p:ph type="ftr" sz="quarter" idx="10"/>
          </p:nvPr>
        </p:nvSpPr>
        <p:spPr/>
        <p:txBody>
          <a:bodyPr/>
          <a:lstStyle/>
          <a:p>
            <a:r>
              <a:rPr lang="nl-NL" err="1"/>
              <a:t>Infosession</a:t>
            </a:r>
            <a:r>
              <a:rPr lang="nl-NL"/>
              <a:t> Exchange PE</a:t>
            </a:r>
          </a:p>
        </p:txBody>
      </p:sp>
      <p:sp>
        <p:nvSpPr>
          <p:cNvPr id="3" name="Slide Number Placeholder 2">
            <a:extLst>
              <a:ext uri="{FF2B5EF4-FFF2-40B4-BE49-F238E27FC236}">
                <a16:creationId xmlns:a16="http://schemas.microsoft.com/office/drawing/2014/main" id="{D528ADFC-C1B1-B54E-BD82-4E457698D938}"/>
              </a:ext>
            </a:extLst>
          </p:cNvPr>
          <p:cNvSpPr>
            <a:spLocks noGrp="1"/>
          </p:cNvSpPr>
          <p:nvPr>
            <p:ph type="sldNum" sz="quarter" idx="11"/>
          </p:nvPr>
        </p:nvSpPr>
        <p:spPr/>
        <p:txBody>
          <a:bodyPr/>
          <a:lstStyle/>
          <a:p>
            <a:r>
              <a:rPr lang="nl-NL"/>
              <a:t> </a:t>
            </a:r>
            <a:fld id="{6BBC0926-0DB4-5C44-BA9E-D2B43A69CA54}" type="datetime1">
              <a:rPr lang="nl-NL" smtClean="0"/>
              <a:pPr/>
              <a:t>12-11-2025</a:t>
            </a:fld>
            <a:r>
              <a:rPr lang="nl-NL"/>
              <a:t> | </a:t>
            </a:r>
            <a:fld id="{2DAB09C5-3251-4B47-B002-D03712DC64C3}" type="slidenum">
              <a:rPr lang="nl-NL" smtClean="0"/>
              <a:pPr/>
              <a:t>2</a:t>
            </a:fld>
            <a:endParaRPr lang="nl-NL"/>
          </a:p>
        </p:txBody>
      </p:sp>
      <p:sp>
        <p:nvSpPr>
          <p:cNvPr id="5" name="Text Placeholder 4">
            <a:extLst>
              <a:ext uri="{FF2B5EF4-FFF2-40B4-BE49-F238E27FC236}">
                <a16:creationId xmlns:a16="http://schemas.microsoft.com/office/drawing/2014/main" id="{0299C0DB-4CDD-584D-9226-4E0B277CD8CC}"/>
              </a:ext>
            </a:extLst>
          </p:cNvPr>
          <p:cNvSpPr>
            <a:spLocks noGrp="1"/>
          </p:cNvSpPr>
          <p:nvPr>
            <p:ph type="body" sz="quarter" idx="13"/>
          </p:nvPr>
        </p:nvSpPr>
        <p:spPr/>
        <p:txBody>
          <a:bodyPr/>
          <a:lstStyle/>
          <a:p>
            <a:pPr marL="342900" indent="-342900">
              <a:buFont typeface="+mj-lt"/>
              <a:buAutoNum type="arabicPeriod"/>
            </a:pPr>
            <a:r>
              <a:rPr lang="en-US"/>
              <a:t>Why go on exchange?</a:t>
            </a:r>
          </a:p>
          <a:p>
            <a:pPr marL="342900" indent="-342900">
              <a:buFont typeface="+mj-lt"/>
              <a:buAutoNum type="arabicPeriod"/>
            </a:pPr>
            <a:r>
              <a:rPr lang="en-US"/>
              <a:t>A word of warning</a:t>
            </a:r>
          </a:p>
          <a:p>
            <a:pPr marL="342900" indent="-342900">
              <a:buFont typeface="+mj-lt"/>
              <a:buAutoNum type="arabicPeriod"/>
            </a:pPr>
            <a:r>
              <a:rPr lang="en-US"/>
              <a:t>Sources of information</a:t>
            </a:r>
          </a:p>
          <a:p>
            <a:pPr marL="342900" indent="-342900">
              <a:buFont typeface="+mj-lt"/>
              <a:buAutoNum type="arabicPeriod"/>
            </a:pPr>
            <a:r>
              <a:rPr lang="en-US"/>
              <a:t>Eligibility criteria</a:t>
            </a:r>
          </a:p>
          <a:p>
            <a:pPr marL="342900" indent="-342900">
              <a:buFont typeface="+mj-lt"/>
              <a:buAutoNum type="arabicPeriod"/>
            </a:pPr>
            <a:r>
              <a:rPr lang="en-US"/>
              <a:t>Destinations</a:t>
            </a:r>
          </a:p>
          <a:p>
            <a:pPr marL="342900" indent="-342900">
              <a:buFont typeface="+mj-lt"/>
              <a:buAutoNum type="arabicPeriod"/>
            </a:pPr>
            <a:r>
              <a:rPr lang="en-US"/>
              <a:t>Learning agreement</a:t>
            </a:r>
          </a:p>
          <a:p>
            <a:pPr marL="342900" indent="-342900">
              <a:buFont typeface="+mj-lt"/>
              <a:buAutoNum type="arabicPeriod"/>
            </a:pPr>
            <a:r>
              <a:rPr lang="en-US"/>
              <a:t>FAQ</a:t>
            </a:r>
          </a:p>
        </p:txBody>
      </p:sp>
      <p:sp>
        <p:nvSpPr>
          <p:cNvPr id="6" name="Title 5">
            <a:extLst>
              <a:ext uri="{FF2B5EF4-FFF2-40B4-BE49-F238E27FC236}">
                <a16:creationId xmlns:a16="http://schemas.microsoft.com/office/drawing/2014/main" id="{C8BECBEF-1CD1-5949-BAA6-3704E8556803}"/>
              </a:ext>
            </a:extLst>
          </p:cNvPr>
          <p:cNvSpPr>
            <a:spLocks noGrp="1"/>
          </p:cNvSpPr>
          <p:nvPr>
            <p:ph type="title"/>
          </p:nvPr>
        </p:nvSpPr>
        <p:spPr>
          <a:xfrm>
            <a:off x="731837" y="711463"/>
            <a:ext cx="1347210" cy="341050"/>
          </a:xfrm>
        </p:spPr>
        <p:txBody>
          <a:bodyPr/>
          <a:lstStyle/>
          <a:p>
            <a:r>
              <a:rPr lang="en-US"/>
              <a:t>Topics</a:t>
            </a:r>
          </a:p>
        </p:txBody>
      </p:sp>
    </p:spTree>
    <p:extLst>
      <p:ext uri="{BB962C8B-B14F-4D97-AF65-F5344CB8AC3E}">
        <p14:creationId xmlns:p14="http://schemas.microsoft.com/office/powerpoint/2010/main" val="3050163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717D27-5D47-7F4D-ACC6-53E2D8F296B3}"/>
            </a:ext>
          </a:extLst>
        </p:cNvPr>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FC02C8F1-EB9A-4F87-3670-1C975BDAC4E8}"/>
              </a:ext>
            </a:extLst>
          </p:cNvPr>
          <p:cNvSpPr>
            <a:spLocks noGrp="1"/>
          </p:cNvSpPr>
          <p:nvPr>
            <p:ph type="sldNum" sz="quarter" idx="11"/>
          </p:nvPr>
        </p:nvSpPr>
        <p:spPr/>
        <p:txBody>
          <a:bodyPr/>
          <a:lstStyle/>
          <a:p>
            <a:r>
              <a:rPr lang="nl-NL"/>
              <a:t> </a:t>
            </a:r>
            <a:fld id="{EAB5CB06-6152-0840-8F56-4B8E84976FF3}" type="datetime1">
              <a:rPr lang="nl-NL" smtClean="0"/>
              <a:pPr/>
              <a:t>12-11-2025</a:t>
            </a:fld>
            <a:r>
              <a:rPr lang="nl-NL"/>
              <a:t> | </a:t>
            </a:r>
            <a:fld id="{2DAB09C5-3251-4B47-B002-D03712DC64C3}" type="slidenum">
              <a:rPr lang="nl-NL" smtClean="0"/>
              <a:pPr/>
              <a:t>20</a:t>
            </a:fld>
            <a:endParaRPr lang="nl-NL"/>
          </a:p>
        </p:txBody>
      </p:sp>
      <p:sp>
        <p:nvSpPr>
          <p:cNvPr id="4" name="Subtitle 3">
            <a:extLst>
              <a:ext uri="{FF2B5EF4-FFF2-40B4-BE49-F238E27FC236}">
                <a16:creationId xmlns:a16="http://schemas.microsoft.com/office/drawing/2014/main" id="{98CFD891-6450-17E4-F5AF-24D750BDE5C4}"/>
              </a:ext>
            </a:extLst>
          </p:cNvPr>
          <p:cNvSpPr>
            <a:spLocks noGrp="1"/>
          </p:cNvSpPr>
          <p:nvPr>
            <p:ph type="subTitle" idx="1"/>
          </p:nvPr>
        </p:nvSpPr>
        <p:spPr>
          <a:xfrm>
            <a:off x="731838" y="1104151"/>
            <a:ext cx="10393615" cy="335852"/>
          </a:xfrm>
        </p:spPr>
        <p:txBody>
          <a:bodyPr/>
          <a:lstStyle/>
          <a:p>
            <a:pPr marL="96520"/>
            <a:r>
              <a:rPr lang="en-US">
                <a:latin typeface="Verdana"/>
                <a:ea typeface="Verdana"/>
              </a:rPr>
              <a:t>Erasmus+ (Europe) –  educational sciences &amp; Adult Educational sciences  </a:t>
            </a:r>
          </a:p>
        </p:txBody>
      </p:sp>
      <p:sp>
        <p:nvSpPr>
          <p:cNvPr id="6" name="Title 5">
            <a:extLst>
              <a:ext uri="{FF2B5EF4-FFF2-40B4-BE49-F238E27FC236}">
                <a16:creationId xmlns:a16="http://schemas.microsoft.com/office/drawing/2014/main" id="{76F0DB6A-1BC6-A2FB-CE4E-E229F79F0E21}"/>
              </a:ext>
            </a:extLst>
          </p:cNvPr>
          <p:cNvSpPr>
            <a:spLocks noGrp="1"/>
          </p:cNvSpPr>
          <p:nvPr>
            <p:ph type="title"/>
          </p:nvPr>
        </p:nvSpPr>
        <p:spPr>
          <a:xfrm>
            <a:off x="731837" y="711463"/>
            <a:ext cx="2466042" cy="341050"/>
          </a:xfrm>
        </p:spPr>
        <p:txBody>
          <a:bodyPr/>
          <a:lstStyle/>
          <a:p>
            <a:r>
              <a:rPr lang="en-US"/>
              <a:t>Destinations</a:t>
            </a:r>
          </a:p>
        </p:txBody>
      </p:sp>
      <p:sp>
        <p:nvSpPr>
          <p:cNvPr id="7" name="Text Placeholder 4">
            <a:extLst>
              <a:ext uri="{FF2B5EF4-FFF2-40B4-BE49-F238E27FC236}">
                <a16:creationId xmlns:a16="http://schemas.microsoft.com/office/drawing/2014/main" id="{05D96B27-EA00-CF87-BC12-A2B0CB59C27F}"/>
              </a:ext>
            </a:extLst>
          </p:cNvPr>
          <p:cNvSpPr>
            <a:spLocks noGrp="1"/>
          </p:cNvSpPr>
          <p:nvPr>
            <p:ph type="body" sz="quarter" idx="13"/>
          </p:nvPr>
        </p:nvSpPr>
        <p:spPr>
          <a:xfrm>
            <a:off x="634795" y="1990140"/>
            <a:ext cx="9387746" cy="3467100"/>
          </a:xfrm>
        </p:spPr>
        <p:txBody>
          <a:bodyPr vert="horz" lIns="90000" tIns="45720" rIns="91440" bIns="45720" rtlCol="0" anchor="t">
            <a:noAutofit/>
          </a:bodyPr>
          <a:lstStyle/>
          <a:p>
            <a:pPr marL="285750" indent="-285750">
              <a:buFont typeface="Arial"/>
              <a:buChar char="•"/>
            </a:pPr>
            <a:r>
              <a:rPr lang="en-US">
                <a:latin typeface="Verdana"/>
                <a:ea typeface="Verdana"/>
              </a:rPr>
              <a:t>Tallinn University (Tallinn, Estonia)</a:t>
            </a:r>
            <a:endParaRPr lang="en-US"/>
          </a:p>
          <a:p>
            <a:pPr marL="553720" lvl="1" indent="-285750">
              <a:buFont typeface="Arial,Sans-Serif"/>
              <a:buChar char="•"/>
            </a:pPr>
            <a:r>
              <a:rPr lang="en-US">
                <a:latin typeface="Verdana"/>
                <a:ea typeface="Verdana"/>
              </a:rPr>
              <a:t>Available places for </a:t>
            </a:r>
            <a:r>
              <a:rPr lang="en-US" b="1">
                <a:latin typeface="Verdana"/>
                <a:ea typeface="Verdana"/>
              </a:rPr>
              <a:t>Bachelor</a:t>
            </a:r>
            <a:r>
              <a:rPr lang="en-US">
                <a:latin typeface="Verdana"/>
                <a:ea typeface="Verdana"/>
              </a:rPr>
              <a:t>/</a:t>
            </a:r>
            <a:r>
              <a:rPr lang="en-US" b="1">
                <a:latin typeface="Verdana"/>
                <a:ea typeface="Verdana"/>
              </a:rPr>
              <a:t>Master</a:t>
            </a:r>
            <a:r>
              <a:rPr lang="en-US">
                <a:latin typeface="Verdana"/>
                <a:ea typeface="Verdana"/>
              </a:rPr>
              <a:t> students: 3</a:t>
            </a:r>
            <a:endParaRPr lang="en-US"/>
          </a:p>
          <a:p>
            <a:pPr marL="553720" lvl="1" indent="-285750">
              <a:buFont typeface="Arial,Sans-Serif"/>
              <a:buChar char="•"/>
            </a:pPr>
            <a:r>
              <a:rPr lang="en-US">
                <a:latin typeface="Verdana"/>
                <a:ea typeface="Verdana"/>
              </a:rPr>
              <a:t>Language courses: English, Estonian</a:t>
            </a:r>
          </a:p>
          <a:p>
            <a:pPr marL="553720" lvl="1" indent="-285750">
              <a:buFont typeface="Arial,Sans-Serif"/>
              <a:buChar char="•"/>
            </a:pPr>
            <a:r>
              <a:rPr lang="en-US">
                <a:latin typeface="Verdana"/>
                <a:ea typeface="Verdana"/>
              </a:rPr>
              <a:t>Language requirements: B2</a:t>
            </a:r>
            <a:endParaRPr lang="en-US"/>
          </a:p>
          <a:p>
            <a:pPr marL="553720" lvl="1" indent="-285750">
              <a:buFont typeface="Arial,Sans-Serif"/>
              <a:buChar char="•"/>
            </a:pPr>
            <a:endParaRPr lang="en-US"/>
          </a:p>
          <a:p>
            <a:pPr marL="285750" indent="-285750">
              <a:buFont typeface="Arial,Sans-Serif" charset="0"/>
              <a:buChar char="•"/>
            </a:pPr>
            <a:r>
              <a:rPr lang="en-GB" sz="1600">
                <a:latin typeface="Verdana"/>
                <a:ea typeface="Verdana"/>
              </a:rPr>
              <a:t>Université Paris Nanterre (Nanterre, France)</a:t>
            </a:r>
            <a:endParaRPr lang="en-US" sz="1600">
              <a:solidFill>
                <a:srgbClr val="000000"/>
              </a:solidFill>
              <a:latin typeface="Verdana"/>
              <a:ea typeface="Verdana"/>
            </a:endParaRPr>
          </a:p>
          <a:p>
            <a:pPr marL="553720" lvl="1" indent="-285750">
              <a:buFont typeface="Arial,Sans-Serif"/>
              <a:buChar char="•"/>
            </a:pPr>
            <a:r>
              <a:rPr lang="en-US"/>
              <a:t>Available places for </a:t>
            </a:r>
            <a:r>
              <a:rPr lang="en-US" b="1"/>
              <a:t>Bachelor</a:t>
            </a:r>
            <a:r>
              <a:rPr lang="en-US"/>
              <a:t> &amp; </a:t>
            </a:r>
            <a:r>
              <a:rPr lang="en-US" b="1"/>
              <a:t>Master </a:t>
            </a:r>
            <a:r>
              <a:rPr lang="en-US"/>
              <a:t>students: 4</a:t>
            </a:r>
            <a:endParaRPr lang="en-US">
              <a:solidFill>
                <a:srgbClr val="000000"/>
              </a:solidFill>
            </a:endParaRPr>
          </a:p>
          <a:p>
            <a:pPr marL="553720" lvl="1" indent="-285750">
              <a:buFont typeface="Arial,Sans-Serif"/>
              <a:buChar char="•"/>
            </a:pPr>
            <a:r>
              <a:rPr lang="en-US"/>
              <a:t>Language courses: French</a:t>
            </a:r>
            <a:endParaRPr lang="en-US">
              <a:solidFill>
                <a:srgbClr val="000000"/>
              </a:solidFill>
            </a:endParaRPr>
          </a:p>
          <a:p>
            <a:pPr marL="553720" lvl="1" indent="-285750">
              <a:buFont typeface="Arial,Sans-Serif"/>
              <a:buChar char="•"/>
            </a:pPr>
            <a:r>
              <a:rPr lang="en-US">
                <a:latin typeface="Verdana"/>
                <a:ea typeface="Verdana"/>
              </a:rPr>
              <a:t>Language requirements: B1 (</a:t>
            </a:r>
            <a:r>
              <a:rPr lang="en-US" err="1">
                <a:latin typeface="Verdana"/>
                <a:ea typeface="Verdana"/>
              </a:rPr>
              <a:t>certication</a:t>
            </a:r>
            <a:r>
              <a:rPr lang="en-US">
                <a:latin typeface="Verdana"/>
                <a:ea typeface="Verdana"/>
              </a:rPr>
              <a:t> required)</a:t>
            </a:r>
            <a:endParaRPr lang="en-US">
              <a:solidFill>
                <a:srgbClr val="000000"/>
              </a:solidFill>
              <a:latin typeface="Verdana"/>
              <a:ea typeface="Verdana"/>
            </a:endParaRPr>
          </a:p>
          <a:p>
            <a:pPr marL="553720" lvl="1" indent="-285750">
              <a:buFont typeface="Arial,Sans-Serif"/>
              <a:buChar char="•"/>
            </a:pPr>
            <a:r>
              <a:rPr lang="en-US">
                <a:latin typeface="Verdana"/>
                <a:ea typeface="Verdana"/>
              </a:rPr>
              <a:t>Remark: high level! 2</a:t>
            </a:r>
            <a:r>
              <a:rPr lang="en-US" sz="600" baseline="30000">
                <a:latin typeface="Verdana"/>
                <a:ea typeface="Verdana"/>
              </a:rPr>
              <a:t>nd</a:t>
            </a:r>
            <a:r>
              <a:rPr lang="en-US">
                <a:latin typeface="Verdana"/>
                <a:ea typeface="Verdana"/>
              </a:rPr>
              <a:t> semester starts on the 17</a:t>
            </a:r>
            <a:r>
              <a:rPr lang="en-US" sz="600" baseline="30000">
                <a:latin typeface="Verdana"/>
                <a:ea typeface="Verdana"/>
              </a:rPr>
              <a:t>th</a:t>
            </a:r>
            <a:r>
              <a:rPr lang="en-US">
                <a:latin typeface="Verdana"/>
                <a:ea typeface="Verdana"/>
              </a:rPr>
              <a:t> of </a:t>
            </a:r>
            <a:r>
              <a:rPr lang="en-US" err="1">
                <a:latin typeface="Verdana"/>
                <a:ea typeface="Verdana"/>
              </a:rPr>
              <a:t>january</a:t>
            </a:r>
            <a:r>
              <a:rPr lang="en-US">
                <a:latin typeface="Verdana"/>
                <a:ea typeface="Verdana"/>
              </a:rPr>
              <a:t>, so VUB exams taking place </a:t>
            </a:r>
            <a:r>
              <a:rPr lang="en-US" err="1">
                <a:latin typeface="Verdana"/>
                <a:ea typeface="Verdana"/>
              </a:rPr>
              <a:t>inthatperiod</a:t>
            </a:r>
            <a:r>
              <a:rPr lang="en-US">
                <a:latin typeface="Verdana"/>
                <a:ea typeface="Verdana"/>
              </a:rPr>
              <a:t> may need to be rescheduled (request via dean)</a:t>
            </a:r>
            <a:endParaRPr lang="en-US">
              <a:solidFill>
                <a:srgbClr val="000000"/>
              </a:solidFill>
              <a:latin typeface="Verdana"/>
              <a:ea typeface="Verdana"/>
            </a:endParaRPr>
          </a:p>
          <a:p>
            <a:pPr marL="267970" lvl="1">
              <a:buFont typeface="LucidaGrande"/>
              <a:buChar char="▶"/>
            </a:pPr>
            <a:endParaRPr lang="en-GB">
              <a:solidFill>
                <a:srgbClr val="000000"/>
              </a:solidFill>
            </a:endParaRPr>
          </a:p>
          <a:p>
            <a:pPr marL="285750" indent="-285750">
              <a:buFont typeface="Arial,Sans-Serif"/>
              <a:buChar char="•"/>
            </a:pPr>
            <a:endParaRPr lang="en-US">
              <a:solidFill>
                <a:srgbClr val="000000"/>
              </a:solidFill>
            </a:endParaRPr>
          </a:p>
          <a:p>
            <a:pPr marL="553720" lvl="1" indent="-285750">
              <a:buFont typeface="Arial,Sans-Serif"/>
              <a:buChar char="•"/>
            </a:pPr>
            <a:endParaRPr lang="en-US"/>
          </a:p>
          <a:p>
            <a:pPr marL="553720" lvl="1" indent="-285750">
              <a:buFont typeface="Arial" panose="020B0604020202020204" pitchFamily="34" charset="0"/>
              <a:buChar char="•"/>
            </a:pPr>
            <a:endParaRPr lang="en-US" b="1"/>
          </a:p>
        </p:txBody>
      </p:sp>
      <p:sp>
        <p:nvSpPr>
          <p:cNvPr id="8" name="Footer Placeholder 1">
            <a:extLst>
              <a:ext uri="{FF2B5EF4-FFF2-40B4-BE49-F238E27FC236}">
                <a16:creationId xmlns:a16="http://schemas.microsoft.com/office/drawing/2014/main" id="{C7FDDFFD-BAB3-C205-D701-E64A9B9C093F}"/>
              </a:ext>
            </a:extLst>
          </p:cNvPr>
          <p:cNvSpPr>
            <a:spLocks noGrp="1"/>
          </p:cNvSpPr>
          <p:nvPr>
            <p:ph type="ftr" sz="quarter" idx="10"/>
          </p:nvPr>
        </p:nvSpPr>
        <p:spPr>
          <a:xfrm>
            <a:off x="8610600" y="6265518"/>
            <a:ext cx="2743200" cy="156560"/>
          </a:xfrm>
        </p:spPr>
        <p:txBody>
          <a:bodyPr/>
          <a:lstStyle/>
          <a:p>
            <a:r>
              <a:rPr lang="nl-NL" err="1"/>
              <a:t>Infosession</a:t>
            </a:r>
            <a:r>
              <a:rPr lang="nl-NL"/>
              <a:t> Exchange PE</a:t>
            </a:r>
          </a:p>
        </p:txBody>
      </p:sp>
    </p:spTree>
    <p:extLst>
      <p:ext uri="{BB962C8B-B14F-4D97-AF65-F5344CB8AC3E}">
        <p14:creationId xmlns:p14="http://schemas.microsoft.com/office/powerpoint/2010/main" val="38211805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9A3979C0-6029-426B-B4A3-6A2FE9149AD2}"/>
              </a:ext>
            </a:extLst>
          </p:cNvPr>
          <p:cNvSpPr>
            <a:spLocks noGrp="1"/>
          </p:cNvSpPr>
          <p:nvPr>
            <p:ph type="ftr" sz="quarter" idx="10"/>
          </p:nvPr>
        </p:nvSpPr>
        <p:spPr/>
        <p:txBody>
          <a:bodyPr/>
          <a:lstStyle/>
          <a:p>
            <a:r>
              <a:rPr lang="nl-NL"/>
              <a:t>Titel van de presentatie</a:t>
            </a:r>
          </a:p>
        </p:txBody>
      </p:sp>
      <p:sp>
        <p:nvSpPr>
          <p:cNvPr id="3" name="Slide Number Placeholder 2">
            <a:extLst>
              <a:ext uri="{FF2B5EF4-FFF2-40B4-BE49-F238E27FC236}">
                <a16:creationId xmlns:a16="http://schemas.microsoft.com/office/drawing/2014/main" id="{6D16596D-9B56-4F78-A4F0-0449085FC74E}"/>
              </a:ext>
            </a:extLst>
          </p:cNvPr>
          <p:cNvSpPr>
            <a:spLocks noGrp="1"/>
          </p:cNvSpPr>
          <p:nvPr>
            <p:ph type="sldNum" sz="quarter" idx="11"/>
          </p:nvPr>
        </p:nvSpPr>
        <p:spPr/>
        <p:txBody>
          <a:bodyPr/>
          <a:lstStyle/>
          <a:p>
            <a:r>
              <a:rPr lang="nl-NL"/>
              <a:t> </a:t>
            </a:r>
            <a:fld id="{141DC315-004D-734B-91F7-61E542849DC9}" type="datetimeFigureOut">
              <a:rPr lang="nl-NL" smtClean="0"/>
              <a:pPr/>
              <a:t>12-11-2025</a:t>
            </a:fld>
            <a:r>
              <a:rPr lang="nl-NL"/>
              <a:t> | </a:t>
            </a:r>
            <a:fld id="{2DAB09C5-3251-4B47-B002-D03712DC64C3}" type="slidenum">
              <a:rPr lang="nl-NL" smtClean="0"/>
              <a:pPr/>
              <a:t>21</a:t>
            </a:fld>
            <a:endParaRPr lang="nl-NL"/>
          </a:p>
        </p:txBody>
      </p:sp>
      <p:sp>
        <p:nvSpPr>
          <p:cNvPr id="4" name="Subtitle 3">
            <a:extLst>
              <a:ext uri="{FF2B5EF4-FFF2-40B4-BE49-F238E27FC236}">
                <a16:creationId xmlns:a16="http://schemas.microsoft.com/office/drawing/2014/main" id="{96365854-EF5C-43C2-941A-CF38F25DF900}"/>
              </a:ext>
            </a:extLst>
          </p:cNvPr>
          <p:cNvSpPr>
            <a:spLocks noGrp="1"/>
          </p:cNvSpPr>
          <p:nvPr>
            <p:ph type="subTitle" idx="1"/>
          </p:nvPr>
        </p:nvSpPr>
        <p:spPr>
          <a:xfrm>
            <a:off x="731838" y="1104151"/>
            <a:ext cx="10311862" cy="335852"/>
          </a:xfrm>
        </p:spPr>
        <p:txBody>
          <a:bodyPr/>
          <a:lstStyle/>
          <a:p>
            <a:pPr marL="96520"/>
            <a:r>
              <a:rPr lang="en-US">
                <a:latin typeface="Verdana"/>
                <a:ea typeface="Verdana"/>
              </a:rPr>
              <a:t>ERASMUS+ (EUROPE) – educational sciences &amp; Adult Educational sciences  </a:t>
            </a:r>
          </a:p>
        </p:txBody>
      </p:sp>
      <p:sp>
        <p:nvSpPr>
          <p:cNvPr id="5" name="Text Placeholder 4">
            <a:extLst>
              <a:ext uri="{FF2B5EF4-FFF2-40B4-BE49-F238E27FC236}">
                <a16:creationId xmlns:a16="http://schemas.microsoft.com/office/drawing/2014/main" id="{81D4A674-51AC-40F7-89E7-0315034C200F}"/>
              </a:ext>
            </a:extLst>
          </p:cNvPr>
          <p:cNvSpPr>
            <a:spLocks noGrp="1"/>
          </p:cNvSpPr>
          <p:nvPr>
            <p:ph type="body" sz="quarter" idx="13"/>
          </p:nvPr>
        </p:nvSpPr>
        <p:spPr>
          <a:xfrm>
            <a:off x="730045" y="1662057"/>
            <a:ext cx="9387746" cy="3467100"/>
          </a:xfrm>
        </p:spPr>
        <p:txBody>
          <a:bodyPr vert="horz" lIns="90000" tIns="45720" rIns="91440" bIns="45720" rtlCol="0" anchor="t">
            <a:noAutofit/>
          </a:bodyPr>
          <a:lstStyle/>
          <a:p>
            <a:pPr marL="267970" lvl="1"/>
            <a:endParaRPr lang="en-US"/>
          </a:p>
          <a:p>
            <a:pPr marL="285750" indent="-285750">
              <a:buFont typeface="Arial"/>
              <a:buChar char="•"/>
            </a:pPr>
            <a:r>
              <a:rPr lang="en-US">
                <a:latin typeface="Verdana"/>
                <a:ea typeface="Verdana"/>
              </a:rPr>
              <a:t>Tampere University (Tampere, Finland)</a:t>
            </a:r>
          </a:p>
          <a:p>
            <a:pPr marL="553720" lvl="1" indent="-285750">
              <a:buFont typeface="Arial,Sans-Serif"/>
              <a:buChar char="•"/>
            </a:pPr>
            <a:r>
              <a:rPr lang="en-US">
                <a:latin typeface="Verdana"/>
                <a:ea typeface="Verdana"/>
              </a:rPr>
              <a:t>Available places for </a:t>
            </a:r>
            <a:r>
              <a:rPr lang="en-US" b="1">
                <a:latin typeface="Verdana"/>
                <a:ea typeface="Verdana"/>
              </a:rPr>
              <a:t>Bachelor</a:t>
            </a:r>
            <a:r>
              <a:rPr lang="en-US">
                <a:latin typeface="Verdana"/>
                <a:ea typeface="Verdana"/>
              </a:rPr>
              <a:t> students: 2</a:t>
            </a:r>
            <a:endParaRPr lang="en-US"/>
          </a:p>
          <a:p>
            <a:pPr marL="553720" lvl="1" indent="-285750">
              <a:buFont typeface="Arial,Sans-Serif"/>
              <a:buChar char="•"/>
            </a:pPr>
            <a:r>
              <a:rPr lang="en-US">
                <a:latin typeface="Verdana"/>
                <a:ea typeface="Verdana"/>
              </a:rPr>
              <a:t>Available places for </a:t>
            </a:r>
            <a:r>
              <a:rPr lang="en-US" b="1">
                <a:latin typeface="Verdana"/>
                <a:ea typeface="Verdana"/>
              </a:rPr>
              <a:t>Master</a:t>
            </a:r>
            <a:r>
              <a:rPr lang="en-US">
                <a:latin typeface="Verdana"/>
                <a:ea typeface="Verdana"/>
              </a:rPr>
              <a:t> students: 2</a:t>
            </a:r>
          </a:p>
          <a:p>
            <a:pPr marL="553720" lvl="1" indent="-285750">
              <a:buFont typeface="Arial,Sans-Serif"/>
              <a:buChar char="•"/>
            </a:pPr>
            <a:r>
              <a:rPr lang="en-US">
                <a:latin typeface="Verdana"/>
                <a:ea typeface="Verdana"/>
              </a:rPr>
              <a:t>Language courses: English</a:t>
            </a:r>
            <a:endParaRPr lang="en-US"/>
          </a:p>
          <a:p>
            <a:pPr marL="267970" lvl="1" indent="0">
              <a:buNone/>
            </a:pPr>
            <a:endParaRPr lang="en-US">
              <a:latin typeface="Verdana"/>
              <a:ea typeface="Verdana"/>
            </a:endParaRPr>
          </a:p>
          <a:p>
            <a:pPr marL="285750" indent="-285750">
              <a:buFont typeface="Arial,Sans-Serif"/>
              <a:buChar char="•"/>
            </a:pPr>
            <a:r>
              <a:rPr lang="en-US">
                <a:latin typeface="Verdana"/>
                <a:ea typeface="Verdana"/>
              </a:rPr>
              <a:t>Stockholm University   (Stockholm, Sweden)</a:t>
            </a:r>
          </a:p>
          <a:p>
            <a:pPr marL="553720" lvl="1" indent="-285750">
              <a:buFont typeface="Arial,Sans-Serif"/>
              <a:buChar char="•"/>
            </a:pPr>
            <a:r>
              <a:rPr lang="en-US">
                <a:latin typeface="Verdana"/>
                <a:ea typeface="Verdana"/>
              </a:rPr>
              <a:t>Available places for </a:t>
            </a:r>
            <a:r>
              <a:rPr lang="en-US" b="1">
                <a:latin typeface="Verdana"/>
                <a:ea typeface="Verdana"/>
              </a:rPr>
              <a:t>Master</a:t>
            </a:r>
            <a:r>
              <a:rPr lang="en-US">
                <a:latin typeface="Verdana"/>
                <a:ea typeface="Verdana"/>
              </a:rPr>
              <a:t> students: 2</a:t>
            </a:r>
          </a:p>
          <a:p>
            <a:pPr marL="553720" lvl="1" indent="-285750">
              <a:buFont typeface="Arial,Sans-Serif"/>
              <a:buChar char="•"/>
            </a:pPr>
            <a:r>
              <a:rPr lang="en-US">
                <a:latin typeface="Verdana"/>
                <a:ea typeface="Verdana"/>
              </a:rPr>
              <a:t>Language courses: English </a:t>
            </a:r>
          </a:p>
          <a:p>
            <a:pPr marL="553720" lvl="1" indent="-285750">
              <a:buFont typeface="Arial,Sans-Serif"/>
              <a:buChar char="•"/>
            </a:pPr>
            <a:r>
              <a:rPr lang="en-US">
                <a:latin typeface="Verdana"/>
                <a:ea typeface="Verdana"/>
              </a:rPr>
              <a:t>Language requirements: B1</a:t>
            </a:r>
            <a:endParaRPr lang="en-US"/>
          </a:p>
          <a:p>
            <a:pPr indent="0">
              <a:buFont typeface="Arial" charset="0"/>
              <a:buNone/>
            </a:pPr>
            <a:endParaRPr lang="en-US"/>
          </a:p>
        </p:txBody>
      </p:sp>
      <p:sp>
        <p:nvSpPr>
          <p:cNvPr id="6" name="Title 5">
            <a:extLst>
              <a:ext uri="{FF2B5EF4-FFF2-40B4-BE49-F238E27FC236}">
                <a16:creationId xmlns:a16="http://schemas.microsoft.com/office/drawing/2014/main" id="{AA68CB69-2C31-4C8D-9BD0-63E4D2EE5DF0}"/>
              </a:ext>
            </a:extLst>
          </p:cNvPr>
          <p:cNvSpPr>
            <a:spLocks noGrp="1"/>
          </p:cNvSpPr>
          <p:nvPr>
            <p:ph type="title"/>
          </p:nvPr>
        </p:nvSpPr>
        <p:spPr>
          <a:xfrm>
            <a:off x="731837" y="711463"/>
            <a:ext cx="2466042" cy="341050"/>
          </a:xfrm>
        </p:spPr>
        <p:txBody>
          <a:bodyPr/>
          <a:lstStyle/>
          <a:p>
            <a:r>
              <a:rPr lang="en-US"/>
              <a:t>Destinations</a:t>
            </a:r>
          </a:p>
        </p:txBody>
      </p:sp>
    </p:spTree>
    <p:extLst>
      <p:ext uri="{BB962C8B-B14F-4D97-AF65-F5344CB8AC3E}">
        <p14:creationId xmlns:p14="http://schemas.microsoft.com/office/powerpoint/2010/main" val="20534744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193967D4-9498-C64C-9AD9-8D5D0E7444A7}"/>
              </a:ext>
            </a:extLst>
          </p:cNvPr>
          <p:cNvSpPr>
            <a:spLocks noGrp="1"/>
          </p:cNvSpPr>
          <p:nvPr>
            <p:ph type="sldNum" sz="quarter" idx="11"/>
          </p:nvPr>
        </p:nvSpPr>
        <p:spPr/>
        <p:txBody>
          <a:bodyPr/>
          <a:lstStyle/>
          <a:p>
            <a:r>
              <a:rPr lang="nl-NL"/>
              <a:t> </a:t>
            </a:r>
            <a:fld id="{EAB5CB06-6152-0840-8F56-4B8E84976FF3}" type="datetime1">
              <a:rPr lang="nl-NL" smtClean="0"/>
              <a:pPr/>
              <a:t>12-11-2025</a:t>
            </a:fld>
            <a:r>
              <a:rPr lang="nl-NL"/>
              <a:t> | </a:t>
            </a:r>
            <a:fld id="{2DAB09C5-3251-4B47-B002-D03712DC64C3}" type="slidenum">
              <a:rPr lang="nl-NL" smtClean="0"/>
              <a:pPr/>
              <a:t>22</a:t>
            </a:fld>
            <a:endParaRPr lang="nl-NL"/>
          </a:p>
        </p:txBody>
      </p:sp>
      <p:sp>
        <p:nvSpPr>
          <p:cNvPr id="4" name="Subtitle 3">
            <a:extLst>
              <a:ext uri="{FF2B5EF4-FFF2-40B4-BE49-F238E27FC236}">
                <a16:creationId xmlns:a16="http://schemas.microsoft.com/office/drawing/2014/main" id="{5A7F8BA6-7C7F-474F-A3D1-676084229587}"/>
              </a:ext>
            </a:extLst>
          </p:cNvPr>
          <p:cNvSpPr>
            <a:spLocks noGrp="1"/>
          </p:cNvSpPr>
          <p:nvPr>
            <p:ph type="subTitle" idx="1"/>
          </p:nvPr>
        </p:nvSpPr>
        <p:spPr>
          <a:xfrm>
            <a:off x="731838" y="1104151"/>
            <a:ext cx="10311862" cy="335852"/>
          </a:xfrm>
        </p:spPr>
        <p:txBody>
          <a:bodyPr/>
          <a:lstStyle/>
          <a:p>
            <a:pPr marL="96520"/>
            <a:r>
              <a:rPr lang="en-US">
                <a:latin typeface="Verdana"/>
                <a:ea typeface="Verdana"/>
              </a:rPr>
              <a:t>Erasmus+ (Europe) – educational sciences &amp; Adult Educational sciences  </a:t>
            </a:r>
          </a:p>
        </p:txBody>
      </p:sp>
      <p:sp>
        <p:nvSpPr>
          <p:cNvPr id="6" name="Title 5">
            <a:extLst>
              <a:ext uri="{FF2B5EF4-FFF2-40B4-BE49-F238E27FC236}">
                <a16:creationId xmlns:a16="http://schemas.microsoft.com/office/drawing/2014/main" id="{928F5056-F5CC-1043-A120-3F7B912F14D3}"/>
              </a:ext>
            </a:extLst>
          </p:cNvPr>
          <p:cNvSpPr>
            <a:spLocks noGrp="1"/>
          </p:cNvSpPr>
          <p:nvPr>
            <p:ph type="title"/>
          </p:nvPr>
        </p:nvSpPr>
        <p:spPr>
          <a:xfrm>
            <a:off x="731837" y="711463"/>
            <a:ext cx="2466042" cy="341050"/>
          </a:xfrm>
        </p:spPr>
        <p:txBody>
          <a:bodyPr/>
          <a:lstStyle/>
          <a:p>
            <a:r>
              <a:rPr lang="en-US"/>
              <a:t>Destinations</a:t>
            </a:r>
          </a:p>
        </p:txBody>
      </p:sp>
      <p:sp>
        <p:nvSpPr>
          <p:cNvPr id="7" name="Text Placeholder 4">
            <a:extLst>
              <a:ext uri="{FF2B5EF4-FFF2-40B4-BE49-F238E27FC236}">
                <a16:creationId xmlns:a16="http://schemas.microsoft.com/office/drawing/2014/main" id="{12ADCC7F-7DC7-4643-9C54-CFBA42B8FCA9}"/>
              </a:ext>
            </a:extLst>
          </p:cNvPr>
          <p:cNvSpPr>
            <a:spLocks noGrp="1"/>
          </p:cNvSpPr>
          <p:nvPr>
            <p:ph type="body" sz="quarter" idx="13"/>
          </p:nvPr>
        </p:nvSpPr>
        <p:spPr>
          <a:xfrm>
            <a:off x="1068549" y="1714648"/>
            <a:ext cx="9370162" cy="4375638"/>
          </a:xfrm>
        </p:spPr>
        <p:txBody>
          <a:bodyPr vert="horz" lIns="90000" tIns="45720" rIns="91440" bIns="45720" rtlCol="0" anchor="t">
            <a:noAutofit/>
          </a:bodyPr>
          <a:lstStyle/>
          <a:p>
            <a:pPr marL="285750" indent="-285750">
              <a:buFont typeface="Arial" panose="020B0604020202020204" pitchFamily="34" charset="0"/>
              <a:buChar char="•"/>
            </a:pPr>
            <a:r>
              <a:rPr lang="en-US">
                <a:latin typeface="Verdana"/>
                <a:ea typeface="Verdana"/>
              </a:rPr>
              <a:t>Università degli Studi del Molise (Campobasso, Italy)</a:t>
            </a:r>
          </a:p>
          <a:p>
            <a:pPr marL="553720" lvl="1" indent="-285750">
              <a:buFont typeface="Arial" panose="020B0604020202020204" pitchFamily="34" charset="0"/>
              <a:buChar char="•"/>
            </a:pPr>
            <a:r>
              <a:rPr lang="en-US">
                <a:latin typeface="Verdana"/>
                <a:ea typeface="Verdana"/>
              </a:rPr>
              <a:t>Available places for </a:t>
            </a:r>
            <a:r>
              <a:rPr lang="en-US" b="1">
                <a:latin typeface="Verdana"/>
                <a:ea typeface="Verdana"/>
              </a:rPr>
              <a:t>Master</a:t>
            </a:r>
            <a:r>
              <a:rPr lang="en-US">
                <a:latin typeface="Verdana"/>
                <a:ea typeface="Verdana"/>
              </a:rPr>
              <a:t> students: 4</a:t>
            </a:r>
          </a:p>
          <a:p>
            <a:pPr marL="553720" lvl="1" indent="-285750">
              <a:buFont typeface="Arial" panose="020B0604020202020204" pitchFamily="34" charset="0"/>
              <a:buChar char="•"/>
            </a:pPr>
            <a:r>
              <a:rPr lang="en-US">
                <a:latin typeface="Verdana"/>
                <a:ea typeface="Verdana"/>
              </a:rPr>
              <a:t>Language courses: Italian</a:t>
            </a:r>
          </a:p>
          <a:p>
            <a:pPr marL="553720" lvl="1" indent="-285750">
              <a:buFont typeface="Arial" panose="020B0604020202020204" pitchFamily="34" charset="0"/>
              <a:buChar char="•"/>
            </a:pPr>
            <a:r>
              <a:rPr lang="en-US">
                <a:latin typeface="Verdana"/>
                <a:ea typeface="Verdana"/>
              </a:rPr>
              <a:t>Language requirements: B1</a:t>
            </a:r>
          </a:p>
          <a:p>
            <a:pPr marL="285750" indent="-285750">
              <a:buFont typeface="Arial,Sans-Serif" panose="020B0604020202020204" pitchFamily="34" charset="0"/>
              <a:buChar char="•"/>
            </a:pPr>
            <a:r>
              <a:rPr lang="en-US" err="1">
                <a:latin typeface="Verdana"/>
                <a:ea typeface="Verdana"/>
              </a:rPr>
              <a:t>Universita</a:t>
            </a:r>
            <a:r>
              <a:rPr lang="en-US">
                <a:latin typeface="Verdana"/>
                <a:ea typeface="Verdana"/>
              </a:rPr>
              <a:t> degli Studi di Firenze (Florence, Italy)</a:t>
            </a:r>
            <a:endParaRPr lang="en-US">
              <a:solidFill>
                <a:srgbClr val="000000"/>
              </a:solidFill>
              <a:latin typeface="Verdana"/>
              <a:ea typeface="Verdana"/>
            </a:endParaRPr>
          </a:p>
          <a:p>
            <a:pPr marL="553720" lvl="1" indent="-285750">
              <a:buFont typeface="Arial,Sans-Serif" panose="020B0604020202020204" pitchFamily="34" charset="0"/>
              <a:buChar char="•"/>
            </a:pPr>
            <a:r>
              <a:rPr lang="en-US">
                <a:latin typeface="Verdana"/>
                <a:ea typeface="Verdana"/>
              </a:rPr>
              <a:t>Available places for </a:t>
            </a:r>
            <a:r>
              <a:rPr lang="en-US" b="1">
                <a:latin typeface="Verdana"/>
                <a:ea typeface="Verdana"/>
              </a:rPr>
              <a:t>Bachelor</a:t>
            </a:r>
            <a:r>
              <a:rPr lang="en-US">
                <a:latin typeface="Verdana"/>
                <a:ea typeface="Verdana"/>
              </a:rPr>
              <a:t> students: 2</a:t>
            </a:r>
            <a:endParaRPr lang="en-US">
              <a:solidFill>
                <a:srgbClr val="000000"/>
              </a:solidFill>
              <a:latin typeface="Verdana"/>
              <a:ea typeface="Verdana"/>
            </a:endParaRPr>
          </a:p>
          <a:p>
            <a:pPr marL="553720" lvl="1" indent="-285750">
              <a:buFont typeface="Arial,Sans-Serif" panose="020B0604020202020204" pitchFamily="34" charset="0"/>
              <a:buChar char="•"/>
            </a:pPr>
            <a:r>
              <a:rPr lang="en-US">
                <a:latin typeface="Verdana"/>
                <a:ea typeface="Verdana"/>
              </a:rPr>
              <a:t>Language courses: Italian</a:t>
            </a:r>
            <a:endParaRPr lang="en-US">
              <a:solidFill>
                <a:srgbClr val="000000"/>
              </a:solidFill>
              <a:latin typeface="Verdana"/>
              <a:ea typeface="Verdana"/>
            </a:endParaRPr>
          </a:p>
          <a:p>
            <a:pPr marL="553720" lvl="1" indent="-285750">
              <a:buFont typeface="Arial,Sans-Serif" panose="020B0604020202020204" pitchFamily="34" charset="0"/>
              <a:buChar char="•"/>
            </a:pPr>
            <a:r>
              <a:rPr lang="en-US">
                <a:latin typeface="Verdana"/>
                <a:ea typeface="Verdana"/>
              </a:rPr>
              <a:t>Language requirements: B1</a:t>
            </a:r>
            <a:endParaRPr lang="en-US">
              <a:solidFill>
                <a:srgbClr val="000000"/>
              </a:solidFill>
              <a:latin typeface="Verdana"/>
              <a:ea typeface="Verdana"/>
            </a:endParaRPr>
          </a:p>
          <a:p>
            <a:pPr marL="285750" indent="-285750">
              <a:buFont typeface="Arial" panose="020B0604020202020204" pitchFamily="34" charset="0"/>
              <a:buChar char="•"/>
            </a:pPr>
            <a:r>
              <a:rPr lang="en-GB" err="1">
                <a:latin typeface="Verdana"/>
                <a:ea typeface="Verdana"/>
              </a:rPr>
              <a:t>Ca'Foscari</a:t>
            </a:r>
            <a:r>
              <a:rPr lang="en-GB">
                <a:latin typeface="Verdana"/>
                <a:ea typeface="Verdana"/>
              </a:rPr>
              <a:t> University of Venice (Venice, Italy) </a:t>
            </a:r>
          </a:p>
          <a:p>
            <a:pPr marL="553720" lvl="1" indent="-285750">
              <a:buFont typeface="Arial,Sans-Serif" panose="020B0604020202020204" pitchFamily="34" charset="0"/>
              <a:buChar char="•"/>
            </a:pPr>
            <a:r>
              <a:rPr lang="en-US">
                <a:latin typeface="Verdana"/>
                <a:ea typeface="Verdana"/>
              </a:rPr>
              <a:t>Available places for </a:t>
            </a:r>
            <a:r>
              <a:rPr lang="en-US" b="1">
                <a:latin typeface="Verdana"/>
                <a:ea typeface="Verdana"/>
              </a:rPr>
              <a:t>Bachelor</a:t>
            </a:r>
            <a:r>
              <a:rPr lang="en-US">
                <a:latin typeface="Verdana"/>
                <a:ea typeface="Verdana"/>
              </a:rPr>
              <a:t> students: 2</a:t>
            </a:r>
            <a:endParaRPr lang="en-US">
              <a:solidFill>
                <a:srgbClr val="000000"/>
              </a:solidFill>
              <a:latin typeface="Verdana"/>
              <a:ea typeface="Verdana"/>
            </a:endParaRPr>
          </a:p>
          <a:p>
            <a:pPr marL="553720" lvl="1" indent="-285750">
              <a:buFont typeface="Arial,Sans-Serif" panose="020B0604020202020204" pitchFamily="34" charset="0"/>
              <a:buChar char="•"/>
            </a:pPr>
            <a:r>
              <a:rPr lang="en-US">
                <a:latin typeface="Verdana"/>
                <a:ea typeface="Verdana"/>
              </a:rPr>
              <a:t>Available places for </a:t>
            </a:r>
            <a:r>
              <a:rPr lang="en-US" b="1">
                <a:latin typeface="Verdana"/>
                <a:ea typeface="Verdana"/>
              </a:rPr>
              <a:t>Master</a:t>
            </a:r>
            <a:r>
              <a:rPr lang="en-US">
                <a:latin typeface="Verdana"/>
                <a:ea typeface="Verdana"/>
              </a:rPr>
              <a:t> students: 2</a:t>
            </a:r>
            <a:endParaRPr lang="en-US">
              <a:solidFill>
                <a:srgbClr val="000000"/>
              </a:solidFill>
              <a:latin typeface="Verdana"/>
              <a:ea typeface="Verdana"/>
            </a:endParaRPr>
          </a:p>
          <a:p>
            <a:pPr marL="553720" lvl="1" indent="-285750">
              <a:buFont typeface="Arial,Sans-Serif" panose="020B0604020202020204" pitchFamily="34" charset="0"/>
              <a:buChar char="•"/>
            </a:pPr>
            <a:r>
              <a:rPr lang="en-US">
                <a:latin typeface="Verdana"/>
                <a:ea typeface="Verdana"/>
              </a:rPr>
              <a:t>Language courses: Italian</a:t>
            </a:r>
            <a:endParaRPr lang="en-US">
              <a:solidFill>
                <a:srgbClr val="000000"/>
              </a:solidFill>
              <a:latin typeface="Verdana"/>
              <a:ea typeface="Verdana"/>
            </a:endParaRPr>
          </a:p>
          <a:p>
            <a:pPr marL="553720" lvl="1" indent="-285750">
              <a:buFont typeface="Arial,Sans-Serif" panose="020B0604020202020204" pitchFamily="34" charset="0"/>
              <a:buChar char="•"/>
            </a:pPr>
            <a:r>
              <a:rPr lang="en-US">
                <a:latin typeface="Verdana"/>
                <a:ea typeface="Verdana"/>
              </a:rPr>
              <a:t>Language requirements: B1</a:t>
            </a:r>
            <a:endParaRPr lang="en-US">
              <a:solidFill>
                <a:srgbClr val="000000"/>
              </a:solidFill>
              <a:latin typeface="Verdana"/>
              <a:ea typeface="Verdana"/>
            </a:endParaRPr>
          </a:p>
          <a:p>
            <a:pPr marL="285750" indent="-285750">
              <a:buFont typeface="Arial" panose="020B0604020202020204" pitchFamily="34" charset="0"/>
              <a:buChar char="•"/>
            </a:pPr>
            <a:endParaRPr lang="en-GB">
              <a:latin typeface="Verdana"/>
              <a:ea typeface="Verdana"/>
            </a:endParaRPr>
          </a:p>
        </p:txBody>
      </p:sp>
      <p:sp>
        <p:nvSpPr>
          <p:cNvPr id="8" name="Footer Placeholder 1">
            <a:extLst>
              <a:ext uri="{FF2B5EF4-FFF2-40B4-BE49-F238E27FC236}">
                <a16:creationId xmlns:a16="http://schemas.microsoft.com/office/drawing/2014/main" id="{406D966F-3B1E-D945-958F-47541904CD07}"/>
              </a:ext>
            </a:extLst>
          </p:cNvPr>
          <p:cNvSpPr>
            <a:spLocks noGrp="1"/>
          </p:cNvSpPr>
          <p:nvPr>
            <p:ph type="ftr" sz="quarter" idx="10"/>
          </p:nvPr>
        </p:nvSpPr>
        <p:spPr>
          <a:xfrm>
            <a:off x="8610600" y="6265518"/>
            <a:ext cx="2743200" cy="156560"/>
          </a:xfrm>
        </p:spPr>
        <p:txBody>
          <a:bodyPr/>
          <a:lstStyle/>
          <a:p>
            <a:r>
              <a:rPr lang="nl-NL" err="1"/>
              <a:t>Infosession</a:t>
            </a:r>
            <a:r>
              <a:rPr lang="nl-NL"/>
              <a:t> Exchange PE</a:t>
            </a:r>
          </a:p>
        </p:txBody>
      </p:sp>
    </p:spTree>
    <p:extLst>
      <p:ext uri="{BB962C8B-B14F-4D97-AF65-F5344CB8AC3E}">
        <p14:creationId xmlns:p14="http://schemas.microsoft.com/office/powerpoint/2010/main" val="32729875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9A3979C0-6029-426B-B4A3-6A2FE9149AD2}"/>
              </a:ext>
            </a:extLst>
          </p:cNvPr>
          <p:cNvSpPr>
            <a:spLocks noGrp="1"/>
          </p:cNvSpPr>
          <p:nvPr>
            <p:ph type="ftr" sz="quarter" idx="10"/>
          </p:nvPr>
        </p:nvSpPr>
        <p:spPr/>
        <p:txBody>
          <a:bodyPr/>
          <a:lstStyle/>
          <a:p>
            <a:r>
              <a:rPr lang="nl-NL"/>
              <a:t>Titel van de presentatie</a:t>
            </a:r>
          </a:p>
        </p:txBody>
      </p:sp>
      <p:sp>
        <p:nvSpPr>
          <p:cNvPr id="3" name="Slide Number Placeholder 2">
            <a:extLst>
              <a:ext uri="{FF2B5EF4-FFF2-40B4-BE49-F238E27FC236}">
                <a16:creationId xmlns:a16="http://schemas.microsoft.com/office/drawing/2014/main" id="{6D16596D-9B56-4F78-A4F0-0449085FC74E}"/>
              </a:ext>
            </a:extLst>
          </p:cNvPr>
          <p:cNvSpPr>
            <a:spLocks noGrp="1"/>
          </p:cNvSpPr>
          <p:nvPr>
            <p:ph type="sldNum" sz="quarter" idx="11"/>
          </p:nvPr>
        </p:nvSpPr>
        <p:spPr/>
        <p:txBody>
          <a:bodyPr/>
          <a:lstStyle/>
          <a:p>
            <a:r>
              <a:rPr lang="nl-NL"/>
              <a:t> </a:t>
            </a:r>
            <a:fld id="{141DC315-004D-734B-91F7-61E542849DC9}" type="datetimeFigureOut">
              <a:rPr lang="nl-NL" smtClean="0"/>
              <a:pPr/>
              <a:t>12-11-2025</a:t>
            </a:fld>
            <a:r>
              <a:rPr lang="nl-NL"/>
              <a:t> | </a:t>
            </a:r>
            <a:fld id="{2DAB09C5-3251-4B47-B002-D03712DC64C3}" type="slidenum">
              <a:rPr lang="nl-NL" smtClean="0"/>
              <a:pPr/>
              <a:t>23</a:t>
            </a:fld>
            <a:endParaRPr lang="nl-NL"/>
          </a:p>
        </p:txBody>
      </p:sp>
      <p:sp>
        <p:nvSpPr>
          <p:cNvPr id="4" name="Subtitle 3">
            <a:extLst>
              <a:ext uri="{FF2B5EF4-FFF2-40B4-BE49-F238E27FC236}">
                <a16:creationId xmlns:a16="http://schemas.microsoft.com/office/drawing/2014/main" id="{96365854-EF5C-43C2-941A-CF38F25DF900}"/>
              </a:ext>
            </a:extLst>
          </p:cNvPr>
          <p:cNvSpPr>
            <a:spLocks noGrp="1"/>
          </p:cNvSpPr>
          <p:nvPr>
            <p:ph type="subTitle" idx="1"/>
          </p:nvPr>
        </p:nvSpPr>
        <p:spPr>
          <a:xfrm>
            <a:off x="731838" y="1104151"/>
            <a:ext cx="10311862" cy="335852"/>
          </a:xfrm>
        </p:spPr>
        <p:txBody>
          <a:bodyPr/>
          <a:lstStyle/>
          <a:p>
            <a:pPr marL="96520"/>
            <a:r>
              <a:rPr lang="en-US">
                <a:latin typeface="Verdana"/>
                <a:ea typeface="Verdana"/>
              </a:rPr>
              <a:t>ERASMUS+ (EUROPE) – educational sciences &amp; Adult Educational sciences  </a:t>
            </a:r>
          </a:p>
        </p:txBody>
      </p:sp>
      <p:sp>
        <p:nvSpPr>
          <p:cNvPr id="5" name="Text Placeholder 4">
            <a:extLst>
              <a:ext uri="{FF2B5EF4-FFF2-40B4-BE49-F238E27FC236}">
                <a16:creationId xmlns:a16="http://schemas.microsoft.com/office/drawing/2014/main" id="{81D4A674-51AC-40F7-89E7-0315034C200F}"/>
              </a:ext>
            </a:extLst>
          </p:cNvPr>
          <p:cNvSpPr>
            <a:spLocks noGrp="1"/>
          </p:cNvSpPr>
          <p:nvPr>
            <p:ph type="body" sz="quarter" idx="13"/>
          </p:nvPr>
        </p:nvSpPr>
        <p:spPr>
          <a:xfrm>
            <a:off x="634795" y="1990140"/>
            <a:ext cx="10588728" cy="3467100"/>
          </a:xfrm>
        </p:spPr>
        <p:txBody>
          <a:bodyPr vert="horz" lIns="90000" tIns="45720" rIns="91440" bIns="45720" rtlCol="0" anchor="t">
            <a:noAutofit/>
          </a:bodyPr>
          <a:lstStyle/>
          <a:p>
            <a:pPr marL="285750" indent="-285750">
              <a:buFont typeface="Arial,Sans-Serif" charset="0"/>
              <a:buChar char="•"/>
            </a:pPr>
            <a:r>
              <a:rPr lang="en-US">
                <a:latin typeface="Verdana"/>
                <a:ea typeface="Verdana"/>
              </a:rPr>
              <a:t>Middle East Technical University (Ankara, Turkey)</a:t>
            </a:r>
          </a:p>
          <a:p>
            <a:pPr marL="553720" lvl="1" indent="-285750">
              <a:buFont typeface="Arial,Sans-Serif" charset="0"/>
              <a:buChar char="•"/>
            </a:pPr>
            <a:r>
              <a:rPr lang="en-US">
                <a:latin typeface="Verdana"/>
                <a:ea typeface="Verdana"/>
              </a:rPr>
              <a:t>Available places for </a:t>
            </a:r>
            <a:r>
              <a:rPr lang="en-US" b="1">
                <a:latin typeface="Verdana"/>
                <a:ea typeface="Verdana"/>
              </a:rPr>
              <a:t>Bachelor</a:t>
            </a:r>
            <a:r>
              <a:rPr lang="en-US">
                <a:latin typeface="Verdana"/>
                <a:ea typeface="Verdana"/>
              </a:rPr>
              <a:t> students: 3</a:t>
            </a:r>
          </a:p>
          <a:p>
            <a:pPr marL="553720" lvl="1" indent="-285750">
              <a:buFont typeface="Arial,Sans-Serif" charset="0"/>
              <a:buChar char="•"/>
            </a:pPr>
            <a:r>
              <a:rPr lang="en-US">
                <a:latin typeface="Verdana"/>
                <a:ea typeface="Verdana"/>
              </a:rPr>
              <a:t>Available places for </a:t>
            </a:r>
            <a:r>
              <a:rPr lang="en-US" b="1">
                <a:latin typeface="Verdana"/>
                <a:ea typeface="Verdana"/>
              </a:rPr>
              <a:t>Master</a:t>
            </a:r>
            <a:r>
              <a:rPr lang="en-US">
                <a:latin typeface="Verdana"/>
                <a:ea typeface="Verdana"/>
              </a:rPr>
              <a:t> students: 2</a:t>
            </a:r>
          </a:p>
          <a:p>
            <a:pPr marL="553720" lvl="1" indent="-285750">
              <a:buFont typeface="Arial,Sans-Serif" charset="0"/>
              <a:buChar char="•"/>
            </a:pPr>
            <a:r>
              <a:rPr lang="en-US">
                <a:latin typeface="Verdana"/>
                <a:ea typeface="Verdana"/>
              </a:rPr>
              <a:t>Language courses: English</a:t>
            </a:r>
          </a:p>
          <a:p>
            <a:pPr marL="553720" lvl="1" indent="-285750">
              <a:buFont typeface="Arial,Sans-Serif" charset="0"/>
              <a:buChar char="•"/>
            </a:pPr>
            <a:r>
              <a:rPr lang="en-US">
                <a:latin typeface="Verdana"/>
                <a:ea typeface="Verdana"/>
              </a:rPr>
              <a:t>Language requirements: B2</a:t>
            </a:r>
          </a:p>
          <a:p>
            <a:pPr marL="553720" lvl="1" indent="-285750">
              <a:buFont typeface="Arial,Sans-Serif" charset="0"/>
              <a:buChar char="•"/>
            </a:pPr>
            <a:endParaRPr lang="en-US">
              <a:latin typeface="Verdana"/>
              <a:ea typeface="Verdana"/>
            </a:endParaRPr>
          </a:p>
          <a:p>
            <a:pPr marL="285750" indent="-285750">
              <a:buFont typeface="Arial,Sans-Serif" charset="0"/>
              <a:buChar char="•"/>
            </a:pPr>
            <a:r>
              <a:rPr lang="en-US"/>
              <a:t>Istanbul Bilgi University (Istanbul, Turkey)</a:t>
            </a:r>
            <a:endParaRPr lang="en-US">
              <a:solidFill>
                <a:srgbClr val="000000"/>
              </a:solidFill>
            </a:endParaRPr>
          </a:p>
          <a:p>
            <a:pPr marL="553720" lvl="1" indent="-285750">
              <a:buFont typeface="Arial,Sans-Serif" charset="0"/>
              <a:buChar char="•"/>
            </a:pPr>
            <a:r>
              <a:rPr lang="en-US">
                <a:latin typeface="Verdana"/>
                <a:ea typeface="Verdana"/>
              </a:rPr>
              <a:t>Available places for </a:t>
            </a:r>
            <a:r>
              <a:rPr lang="en-US" b="1">
                <a:latin typeface="Verdana"/>
                <a:ea typeface="Verdana"/>
              </a:rPr>
              <a:t>Bachelor</a:t>
            </a:r>
            <a:r>
              <a:rPr lang="en-US">
                <a:latin typeface="Verdana"/>
                <a:ea typeface="Verdana"/>
              </a:rPr>
              <a:t> students: 3</a:t>
            </a:r>
            <a:endParaRPr lang="en-US">
              <a:solidFill>
                <a:srgbClr val="000000"/>
              </a:solidFill>
              <a:latin typeface="Verdana"/>
              <a:ea typeface="Verdana"/>
            </a:endParaRPr>
          </a:p>
          <a:p>
            <a:pPr marL="553720" lvl="1" indent="-285750">
              <a:buFont typeface="Arial,Sans-Serif" charset="0"/>
              <a:buChar char="•"/>
            </a:pPr>
            <a:r>
              <a:rPr lang="en-US">
                <a:latin typeface="Verdana"/>
                <a:ea typeface="Verdana"/>
              </a:rPr>
              <a:t>Language courses: English</a:t>
            </a:r>
            <a:endParaRPr lang="en-US">
              <a:solidFill>
                <a:srgbClr val="000000"/>
              </a:solidFill>
              <a:latin typeface="Verdana"/>
              <a:ea typeface="Verdana"/>
            </a:endParaRPr>
          </a:p>
          <a:p>
            <a:pPr marL="553720" lvl="1" indent="-285750">
              <a:buFont typeface="Arial,Sans-Serif" charset="0"/>
              <a:buChar char="•"/>
            </a:pPr>
            <a:r>
              <a:rPr lang="en-US">
                <a:latin typeface="Verdana"/>
                <a:ea typeface="Verdana"/>
              </a:rPr>
              <a:t>Language requirements: B2</a:t>
            </a:r>
            <a:endParaRPr lang="en-US">
              <a:solidFill>
                <a:srgbClr val="000000"/>
              </a:solidFill>
              <a:latin typeface="Verdana"/>
              <a:ea typeface="Verdana"/>
            </a:endParaRPr>
          </a:p>
          <a:p>
            <a:pPr marL="285115" indent="-285750">
              <a:buFont typeface="Arial,Sans-Serif" charset="0"/>
              <a:buChar char="•"/>
            </a:pPr>
            <a:endParaRPr lang="en-US"/>
          </a:p>
          <a:p>
            <a:pPr marL="285750" indent="-285750">
              <a:buFont typeface="Arial"/>
              <a:buChar char="•"/>
            </a:pPr>
            <a:endParaRPr lang="en-US"/>
          </a:p>
          <a:p>
            <a:pPr indent="0">
              <a:buFont typeface="Arial" charset="0"/>
              <a:buNone/>
            </a:pPr>
            <a:endParaRPr lang="en-US"/>
          </a:p>
        </p:txBody>
      </p:sp>
      <p:sp>
        <p:nvSpPr>
          <p:cNvPr id="6" name="Title 5">
            <a:extLst>
              <a:ext uri="{FF2B5EF4-FFF2-40B4-BE49-F238E27FC236}">
                <a16:creationId xmlns:a16="http://schemas.microsoft.com/office/drawing/2014/main" id="{AA68CB69-2C31-4C8D-9BD0-63E4D2EE5DF0}"/>
              </a:ext>
            </a:extLst>
          </p:cNvPr>
          <p:cNvSpPr>
            <a:spLocks noGrp="1"/>
          </p:cNvSpPr>
          <p:nvPr>
            <p:ph type="title"/>
          </p:nvPr>
        </p:nvSpPr>
        <p:spPr>
          <a:xfrm>
            <a:off x="731837" y="711463"/>
            <a:ext cx="2466042" cy="341050"/>
          </a:xfrm>
        </p:spPr>
        <p:txBody>
          <a:bodyPr/>
          <a:lstStyle/>
          <a:p>
            <a:r>
              <a:rPr lang="en-US"/>
              <a:t>Destinations</a:t>
            </a:r>
          </a:p>
        </p:txBody>
      </p:sp>
    </p:spTree>
    <p:extLst>
      <p:ext uri="{BB962C8B-B14F-4D97-AF65-F5344CB8AC3E}">
        <p14:creationId xmlns:p14="http://schemas.microsoft.com/office/powerpoint/2010/main" val="366890704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76A66B-2E0C-2169-2653-279B6A940522}"/>
            </a:ext>
          </a:extLst>
        </p:cNvPr>
        <p:cNvGrpSpPr/>
        <p:nvPr/>
      </p:nvGrpSpPr>
      <p:grpSpPr>
        <a:xfrm>
          <a:off x="0" y="0"/>
          <a:ext cx="0" cy="0"/>
          <a:chOff x="0" y="0"/>
          <a:chExt cx="0" cy="0"/>
        </a:xfrm>
      </p:grpSpPr>
      <p:sp>
        <p:nvSpPr>
          <p:cNvPr id="2" name="Footer Placeholder 1">
            <a:extLst>
              <a:ext uri="{FF2B5EF4-FFF2-40B4-BE49-F238E27FC236}">
                <a16:creationId xmlns:a16="http://schemas.microsoft.com/office/drawing/2014/main" id="{812BF0FB-3620-9182-EC40-137359A0CA9A}"/>
              </a:ext>
            </a:extLst>
          </p:cNvPr>
          <p:cNvSpPr>
            <a:spLocks noGrp="1"/>
          </p:cNvSpPr>
          <p:nvPr>
            <p:ph type="ftr" sz="quarter" idx="10"/>
          </p:nvPr>
        </p:nvSpPr>
        <p:spPr/>
        <p:txBody>
          <a:bodyPr/>
          <a:lstStyle/>
          <a:p>
            <a:r>
              <a:rPr lang="nl-NL"/>
              <a:t>Titel van de presentatie</a:t>
            </a:r>
          </a:p>
        </p:txBody>
      </p:sp>
      <p:sp>
        <p:nvSpPr>
          <p:cNvPr id="3" name="Slide Number Placeholder 2">
            <a:extLst>
              <a:ext uri="{FF2B5EF4-FFF2-40B4-BE49-F238E27FC236}">
                <a16:creationId xmlns:a16="http://schemas.microsoft.com/office/drawing/2014/main" id="{CAC3C58E-F176-89D6-3DD0-0EEC1230C454}"/>
              </a:ext>
            </a:extLst>
          </p:cNvPr>
          <p:cNvSpPr>
            <a:spLocks noGrp="1"/>
          </p:cNvSpPr>
          <p:nvPr>
            <p:ph type="sldNum" sz="quarter" idx="11"/>
          </p:nvPr>
        </p:nvSpPr>
        <p:spPr/>
        <p:txBody>
          <a:bodyPr/>
          <a:lstStyle/>
          <a:p>
            <a:r>
              <a:rPr lang="nl-NL"/>
              <a:t> </a:t>
            </a:r>
            <a:fld id="{141DC315-004D-734B-91F7-61E542849DC9}" type="datetimeFigureOut">
              <a:rPr lang="nl-NL" smtClean="0"/>
              <a:pPr/>
              <a:t>12-11-2025</a:t>
            </a:fld>
            <a:r>
              <a:rPr lang="nl-NL"/>
              <a:t> | </a:t>
            </a:r>
            <a:fld id="{2DAB09C5-3251-4B47-B002-D03712DC64C3}" type="slidenum">
              <a:rPr lang="nl-NL" smtClean="0"/>
              <a:pPr/>
              <a:t>24</a:t>
            </a:fld>
            <a:endParaRPr lang="nl-NL"/>
          </a:p>
        </p:txBody>
      </p:sp>
      <p:sp>
        <p:nvSpPr>
          <p:cNvPr id="4" name="Subtitle 3">
            <a:extLst>
              <a:ext uri="{FF2B5EF4-FFF2-40B4-BE49-F238E27FC236}">
                <a16:creationId xmlns:a16="http://schemas.microsoft.com/office/drawing/2014/main" id="{30CD4AC2-C4D5-D4C4-5B94-76378D5E0BCB}"/>
              </a:ext>
            </a:extLst>
          </p:cNvPr>
          <p:cNvSpPr>
            <a:spLocks noGrp="1"/>
          </p:cNvSpPr>
          <p:nvPr>
            <p:ph type="subTitle" idx="1"/>
          </p:nvPr>
        </p:nvSpPr>
        <p:spPr>
          <a:xfrm>
            <a:off x="731838" y="1104151"/>
            <a:ext cx="10230108" cy="335852"/>
          </a:xfrm>
        </p:spPr>
        <p:txBody>
          <a:bodyPr/>
          <a:lstStyle/>
          <a:p>
            <a:pPr marL="96520"/>
            <a:r>
              <a:rPr lang="en-US">
                <a:latin typeface="Verdana"/>
                <a:ea typeface="Verdana"/>
              </a:rPr>
              <a:t>ERASMUS+ (EUROPE) – educational sciences &amp; Adult Educational sciences </a:t>
            </a:r>
            <a:endParaRPr lang="en-US"/>
          </a:p>
        </p:txBody>
      </p:sp>
      <p:sp>
        <p:nvSpPr>
          <p:cNvPr id="5" name="Text Placeholder 4">
            <a:extLst>
              <a:ext uri="{FF2B5EF4-FFF2-40B4-BE49-F238E27FC236}">
                <a16:creationId xmlns:a16="http://schemas.microsoft.com/office/drawing/2014/main" id="{DD77C736-7FF6-6D88-7707-F81E3BBB42ED}"/>
              </a:ext>
            </a:extLst>
          </p:cNvPr>
          <p:cNvSpPr>
            <a:spLocks noGrp="1"/>
          </p:cNvSpPr>
          <p:nvPr>
            <p:ph type="body" sz="quarter" idx="13"/>
          </p:nvPr>
        </p:nvSpPr>
        <p:spPr>
          <a:xfrm>
            <a:off x="634795" y="1990140"/>
            <a:ext cx="10588728" cy="3467100"/>
          </a:xfrm>
        </p:spPr>
        <p:txBody>
          <a:bodyPr vert="horz" lIns="90000" tIns="45720" rIns="91440" bIns="45720" rtlCol="0" anchor="t">
            <a:noAutofit/>
          </a:bodyPr>
          <a:lstStyle/>
          <a:p>
            <a:endParaRPr lang="en-US">
              <a:latin typeface="Verdana"/>
              <a:ea typeface="Verdana"/>
            </a:endParaRPr>
          </a:p>
          <a:p>
            <a:pPr marL="285115" indent="-285750">
              <a:buFont typeface="Arial,Sans-Serif" charset="0"/>
              <a:buChar char="•"/>
            </a:pPr>
            <a:r>
              <a:rPr lang="en-US">
                <a:latin typeface="Verdana"/>
                <a:ea typeface="Verdana"/>
              </a:rPr>
              <a:t>EUTOPIA partners:</a:t>
            </a:r>
          </a:p>
          <a:p>
            <a:pPr marL="553720" lvl="1" indent="-285750">
              <a:buFont typeface="Arial,Sans-Serif" charset="0"/>
              <a:buChar char="•"/>
            </a:pPr>
            <a:r>
              <a:rPr lang="en-US">
                <a:latin typeface="Verdana"/>
                <a:ea typeface="Verdana"/>
              </a:rPr>
              <a:t>TU Dresden (Dresden University of Technology, Germany): 2 spots for Master students (for 1 semester)</a:t>
            </a:r>
          </a:p>
          <a:p>
            <a:pPr marL="553720" lvl="1" indent="-285750">
              <a:buFont typeface="Arial,Sans-Serif" charset="0"/>
              <a:buChar char="•"/>
            </a:pPr>
            <a:r>
              <a:rPr lang="en-US">
                <a:latin typeface="Verdana"/>
                <a:ea typeface="Verdana"/>
              </a:rPr>
              <a:t>University of Gothenborg (Sweden): 14 university wide spots (Bachelor + Master; for 1 semester)</a:t>
            </a:r>
          </a:p>
          <a:p>
            <a:pPr marL="553720" lvl="1" indent="-285750">
              <a:buFont typeface="Arial,Sans-Serif" charset="0"/>
              <a:buChar char="•"/>
            </a:pPr>
            <a:r>
              <a:rPr lang="en-US">
                <a:latin typeface="Verdana"/>
                <a:ea typeface="Verdana"/>
              </a:rPr>
              <a:t>University of Ljubljana (</a:t>
            </a:r>
            <a:r>
              <a:rPr lang="en-GB">
                <a:latin typeface="Verdana"/>
                <a:ea typeface="Verdana"/>
              </a:rPr>
              <a:t>Slovenia) </a:t>
            </a:r>
            <a:r>
              <a:rPr lang="en-US">
                <a:latin typeface="Verdana"/>
                <a:ea typeface="Verdana"/>
              </a:rPr>
              <a:t>: 2 spots for Bachelor students and 2 spots for master students (for 1 semester)</a:t>
            </a:r>
          </a:p>
          <a:p>
            <a:pPr marL="553720" lvl="1" indent="-285750">
              <a:buFont typeface="Arial,Sans-Serif" charset="0"/>
              <a:buChar char="•"/>
            </a:pPr>
            <a:r>
              <a:rPr lang="en-US" err="1">
                <a:latin typeface="Verdana"/>
                <a:ea typeface="Verdana"/>
              </a:rPr>
              <a:t>Universitatea</a:t>
            </a:r>
            <a:r>
              <a:rPr lang="en-US">
                <a:latin typeface="Verdana"/>
                <a:ea typeface="Verdana"/>
              </a:rPr>
              <a:t> Babes-Bolyai (Romania): 2 spots for Bachelor students and 2 spots for master students (for 1 semester)</a:t>
            </a:r>
            <a:endParaRPr lang="en-US">
              <a:solidFill>
                <a:srgbClr val="000000"/>
              </a:solidFill>
              <a:latin typeface="Verdana"/>
              <a:ea typeface="Verdana"/>
            </a:endParaRPr>
          </a:p>
          <a:p>
            <a:pPr marL="553720" lvl="1" indent="-285750">
              <a:buFont typeface="Arial,Sans-Serif" charset="0"/>
              <a:buChar char="•"/>
            </a:pPr>
            <a:r>
              <a:rPr lang="en-GB" err="1">
                <a:latin typeface="Verdana"/>
                <a:ea typeface="Verdana"/>
              </a:rPr>
              <a:t>Ca'Foscari</a:t>
            </a:r>
            <a:r>
              <a:rPr lang="en-GB">
                <a:latin typeface="Verdana"/>
                <a:ea typeface="Verdana"/>
              </a:rPr>
              <a:t> University of Venice (Venice, Italy) </a:t>
            </a:r>
            <a:endParaRPr lang="en-US">
              <a:solidFill>
                <a:srgbClr val="000000"/>
              </a:solidFill>
              <a:latin typeface="Verdana"/>
              <a:ea typeface="Verdana"/>
            </a:endParaRPr>
          </a:p>
          <a:p>
            <a:pPr marL="553720" lvl="1" indent="-285750">
              <a:buFont typeface="Arial,Sans-Serif" charset="0"/>
              <a:buChar char="•"/>
            </a:pPr>
            <a:endParaRPr lang="en-US"/>
          </a:p>
          <a:p>
            <a:pPr marL="267970" lvl="1">
              <a:buFont typeface="LucidaGrande" charset="0"/>
              <a:buChar char="▶"/>
            </a:pPr>
            <a:endParaRPr lang="en-US"/>
          </a:p>
          <a:p>
            <a:pPr marL="285750" indent="-285750">
              <a:buFont typeface="Arial"/>
              <a:buChar char="•"/>
            </a:pPr>
            <a:endParaRPr lang="en-US"/>
          </a:p>
          <a:p>
            <a:endParaRPr lang="en-US"/>
          </a:p>
        </p:txBody>
      </p:sp>
      <p:sp>
        <p:nvSpPr>
          <p:cNvPr id="6" name="Title 5">
            <a:extLst>
              <a:ext uri="{FF2B5EF4-FFF2-40B4-BE49-F238E27FC236}">
                <a16:creationId xmlns:a16="http://schemas.microsoft.com/office/drawing/2014/main" id="{4239AD55-DB8F-474D-1FD7-66FC1E52E22B}"/>
              </a:ext>
            </a:extLst>
          </p:cNvPr>
          <p:cNvSpPr>
            <a:spLocks noGrp="1"/>
          </p:cNvSpPr>
          <p:nvPr>
            <p:ph type="title"/>
          </p:nvPr>
        </p:nvSpPr>
        <p:spPr>
          <a:xfrm>
            <a:off x="731837" y="711463"/>
            <a:ext cx="2466042" cy="341050"/>
          </a:xfrm>
        </p:spPr>
        <p:txBody>
          <a:bodyPr/>
          <a:lstStyle/>
          <a:p>
            <a:r>
              <a:rPr lang="en-US"/>
              <a:t>Destinations</a:t>
            </a:r>
          </a:p>
        </p:txBody>
      </p:sp>
    </p:spTree>
    <p:extLst>
      <p:ext uri="{BB962C8B-B14F-4D97-AF65-F5344CB8AC3E}">
        <p14:creationId xmlns:p14="http://schemas.microsoft.com/office/powerpoint/2010/main" val="365539079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B472DEF2-52BA-234B-979C-268100C8496D}"/>
              </a:ext>
            </a:extLst>
          </p:cNvPr>
          <p:cNvSpPr>
            <a:spLocks noGrp="1"/>
          </p:cNvSpPr>
          <p:nvPr>
            <p:ph type="ftr" sz="quarter" idx="10"/>
          </p:nvPr>
        </p:nvSpPr>
        <p:spPr/>
        <p:txBody>
          <a:bodyPr/>
          <a:lstStyle/>
          <a:p>
            <a:r>
              <a:rPr lang="nl-NL"/>
              <a:t>Titel van de presentatie</a:t>
            </a:r>
          </a:p>
        </p:txBody>
      </p:sp>
      <p:sp>
        <p:nvSpPr>
          <p:cNvPr id="3" name="Slide Number Placeholder 2">
            <a:extLst>
              <a:ext uri="{FF2B5EF4-FFF2-40B4-BE49-F238E27FC236}">
                <a16:creationId xmlns:a16="http://schemas.microsoft.com/office/drawing/2014/main" id="{E08B4170-CA7C-D941-B4CF-6FBEED665C0F}"/>
              </a:ext>
            </a:extLst>
          </p:cNvPr>
          <p:cNvSpPr>
            <a:spLocks noGrp="1"/>
          </p:cNvSpPr>
          <p:nvPr>
            <p:ph type="sldNum" sz="quarter" idx="11"/>
          </p:nvPr>
        </p:nvSpPr>
        <p:spPr/>
        <p:txBody>
          <a:bodyPr/>
          <a:lstStyle/>
          <a:p>
            <a:r>
              <a:rPr lang="nl-NL"/>
              <a:t> </a:t>
            </a:r>
            <a:fld id="{811D58E7-DAE2-6B42-BD2F-1FE20638D659}" type="datetime1">
              <a:rPr lang="nl-NL" smtClean="0"/>
              <a:pPr/>
              <a:t>12-11-2025</a:t>
            </a:fld>
            <a:r>
              <a:rPr lang="nl-NL"/>
              <a:t> | </a:t>
            </a:r>
            <a:fld id="{2DAB09C5-3251-4B47-B002-D03712DC64C3}" type="slidenum">
              <a:rPr lang="nl-NL" smtClean="0"/>
              <a:pPr/>
              <a:t>25</a:t>
            </a:fld>
            <a:endParaRPr lang="nl-NL"/>
          </a:p>
        </p:txBody>
      </p:sp>
      <p:sp>
        <p:nvSpPr>
          <p:cNvPr id="4" name="Subtitle 3">
            <a:extLst>
              <a:ext uri="{FF2B5EF4-FFF2-40B4-BE49-F238E27FC236}">
                <a16:creationId xmlns:a16="http://schemas.microsoft.com/office/drawing/2014/main" id="{24915EA0-BD4A-D14B-A623-C58EDEDBEE60}"/>
              </a:ext>
            </a:extLst>
          </p:cNvPr>
          <p:cNvSpPr>
            <a:spLocks noGrp="1"/>
          </p:cNvSpPr>
          <p:nvPr>
            <p:ph type="subTitle" idx="1"/>
          </p:nvPr>
        </p:nvSpPr>
        <p:spPr>
          <a:xfrm>
            <a:off x="731838" y="1104151"/>
            <a:ext cx="2522422" cy="335852"/>
          </a:xfrm>
        </p:spPr>
        <p:txBody>
          <a:bodyPr/>
          <a:lstStyle/>
          <a:p>
            <a:r>
              <a:rPr lang="en-US"/>
              <a:t>EUTOPIA PARTNERS</a:t>
            </a:r>
          </a:p>
        </p:txBody>
      </p:sp>
      <p:sp>
        <p:nvSpPr>
          <p:cNvPr id="6" name="Title 5">
            <a:extLst>
              <a:ext uri="{FF2B5EF4-FFF2-40B4-BE49-F238E27FC236}">
                <a16:creationId xmlns:a16="http://schemas.microsoft.com/office/drawing/2014/main" id="{EB1F1F93-F8C6-FF4E-90C2-FC5EB5C232F2}"/>
              </a:ext>
            </a:extLst>
          </p:cNvPr>
          <p:cNvSpPr>
            <a:spLocks noGrp="1"/>
          </p:cNvSpPr>
          <p:nvPr>
            <p:ph type="title"/>
          </p:nvPr>
        </p:nvSpPr>
        <p:spPr>
          <a:xfrm>
            <a:off x="731837" y="711463"/>
            <a:ext cx="2466042" cy="341050"/>
          </a:xfrm>
        </p:spPr>
        <p:txBody>
          <a:bodyPr/>
          <a:lstStyle/>
          <a:p>
            <a:r>
              <a:rPr lang="en-US"/>
              <a:t>Destinations</a:t>
            </a:r>
            <a:endParaRPr lang="en-BE"/>
          </a:p>
        </p:txBody>
      </p:sp>
      <p:graphicFrame>
        <p:nvGraphicFramePr>
          <p:cNvPr id="7" name="Table 6">
            <a:extLst>
              <a:ext uri="{FF2B5EF4-FFF2-40B4-BE49-F238E27FC236}">
                <a16:creationId xmlns:a16="http://schemas.microsoft.com/office/drawing/2014/main" id="{F0F41798-1C19-FD45-AC0E-B6F5D3B26089}"/>
              </a:ext>
            </a:extLst>
          </p:cNvPr>
          <p:cNvGraphicFramePr>
            <a:graphicFrameLocks noGrp="1"/>
          </p:cNvGraphicFramePr>
          <p:nvPr>
            <p:extLst>
              <p:ext uri="{D42A27DB-BD31-4B8C-83A1-F6EECF244321}">
                <p14:modId xmlns:p14="http://schemas.microsoft.com/office/powerpoint/2010/main" val="1647311239"/>
              </p:ext>
            </p:extLst>
          </p:nvPr>
        </p:nvGraphicFramePr>
        <p:xfrm>
          <a:off x="1789308" y="1592624"/>
          <a:ext cx="8711170" cy="4280027"/>
        </p:xfrm>
        <a:graphic>
          <a:graphicData uri="http://schemas.openxmlformats.org/drawingml/2006/table">
            <a:tbl>
              <a:tblPr>
                <a:tableStyleId>{5C22544A-7EE6-4342-B048-85BDC9FD1C3A}</a:tableStyleId>
              </a:tblPr>
              <a:tblGrid>
                <a:gridCol w="2455686">
                  <a:extLst>
                    <a:ext uri="{9D8B030D-6E8A-4147-A177-3AD203B41FA5}">
                      <a16:colId xmlns:a16="http://schemas.microsoft.com/office/drawing/2014/main" val="3970489471"/>
                    </a:ext>
                  </a:extLst>
                </a:gridCol>
                <a:gridCol w="2065007">
                  <a:extLst>
                    <a:ext uri="{9D8B030D-6E8A-4147-A177-3AD203B41FA5}">
                      <a16:colId xmlns:a16="http://schemas.microsoft.com/office/drawing/2014/main" val="2388013338"/>
                    </a:ext>
                  </a:extLst>
                </a:gridCol>
                <a:gridCol w="2330109">
                  <a:extLst>
                    <a:ext uri="{9D8B030D-6E8A-4147-A177-3AD203B41FA5}">
                      <a16:colId xmlns:a16="http://schemas.microsoft.com/office/drawing/2014/main" val="1867413685"/>
                    </a:ext>
                  </a:extLst>
                </a:gridCol>
                <a:gridCol w="793410">
                  <a:extLst>
                    <a:ext uri="{9D8B030D-6E8A-4147-A177-3AD203B41FA5}">
                      <a16:colId xmlns:a16="http://schemas.microsoft.com/office/drawing/2014/main" val="2851148685"/>
                    </a:ext>
                  </a:extLst>
                </a:gridCol>
                <a:gridCol w="1066958">
                  <a:extLst>
                    <a:ext uri="{9D8B030D-6E8A-4147-A177-3AD203B41FA5}">
                      <a16:colId xmlns:a16="http://schemas.microsoft.com/office/drawing/2014/main" val="3405486020"/>
                    </a:ext>
                  </a:extLst>
                </a:gridCol>
              </a:tblGrid>
              <a:tr h="371111">
                <a:tc>
                  <a:txBody>
                    <a:bodyPr/>
                    <a:lstStyle/>
                    <a:p>
                      <a:pPr algn="l" fontAlgn="b"/>
                      <a:r>
                        <a:rPr lang="en-GB" sz="1400" b="1" u="none" strike="noStrike">
                          <a:effectLst/>
                        </a:rPr>
                        <a:t>Partner Eutopia</a:t>
                      </a:r>
                      <a:endParaRPr lang="en-GB" sz="1400" b="1"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GB" sz="1400" b="1" u="none" strike="noStrike" err="1">
                          <a:effectLst/>
                        </a:rPr>
                        <a:t>Studyfield</a:t>
                      </a:r>
                      <a:endParaRPr lang="en-GB" sz="1400" b="1" i="0" u="none" strike="noStrike" err="1">
                        <a:solidFill>
                          <a:srgbClr val="000000"/>
                        </a:solidFill>
                        <a:effectLst/>
                        <a:latin typeface="Calibri" panose="020F0502020204030204" pitchFamily="34" charset="0"/>
                      </a:endParaRPr>
                    </a:p>
                  </a:txBody>
                  <a:tcPr marL="9525" marR="9525" marT="9525" marB="0" anchor="b"/>
                </a:tc>
                <a:tc>
                  <a:txBody>
                    <a:bodyPr/>
                    <a:lstStyle/>
                    <a:p>
                      <a:pPr algn="l" fontAlgn="b"/>
                      <a:r>
                        <a:rPr lang="en-GB" sz="1400" b="1" u="none" strike="noStrike">
                          <a:effectLst/>
                        </a:rPr>
                        <a:t>Spots</a:t>
                      </a:r>
                      <a:endParaRPr lang="en-GB" sz="1400" b="1"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GB" sz="1400" b="1" u="none" strike="noStrike">
                          <a:effectLst/>
                        </a:rPr>
                        <a:t>Cycle</a:t>
                      </a:r>
                      <a:endParaRPr lang="en-GB" sz="1400" b="1"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GB" sz="1400" b="1" u="none" strike="noStrike">
                          <a:effectLst/>
                        </a:rPr>
                        <a:t>Remark</a:t>
                      </a:r>
                      <a:endParaRPr lang="en-GB" sz="1400" b="1"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901489616"/>
                  </a:ext>
                </a:extLst>
              </a:tr>
              <a:tr h="651486">
                <a:tc>
                  <a:txBody>
                    <a:bodyPr/>
                    <a:lstStyle/>
                    <a:p>
                      <a:pPr algn="l" fontAlgn="b"/>
                      <a:r>
                        <a:rPr lang="en-GB" sz="1400" b="0" u="none" strike="noStrike">
                          <a:effectLst/>
                        </a:rPr>
                        <a:t>TU DRESDEN</a:t>
                      </a:r>
                      <a:endParaRPr lang="en-GB" sz="14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r>
                        <a:rPr lang="en-GB" sz="1400" b="0" u="none" strike="noStrike">
                          <a:effectLst/>
                        </a:rPr>
                        <a:t>(Adult) Educational Sciences </a:t>
                      </a:r>
                      <a:endParaRPr lang="en-GB" sz="14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r>
                        <a:rPr lang="en-GB" sz="1400" b="0" u="none" strike="noStrike">
                          <a:effectLst/>
                        </a:rPr>
                        <a:t>2 x 5 months </a:t>
                      </a:r>
                      <a:endParaRPr lang="en-GB" sz="14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r>
                        <a:rPr lang="en-GB" sz="1400" b="0" u="none" strike="noStrike">
                          <a:effectLst/>
                        </a:rPr>
                        <a:t>2nd</a:t>
                      </a:r>
                      <a:endParaRPr lang="en-GB" sz="14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endParaRPr lang="en-BE" sz="1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715189537"/>
                  </a:ext>
                </a:extLst>
              </a:tr>
              <a:tr h="651486">
                <a:tc>
                  <a:txBody>
                    <a:bodyPr/>
                    <a:lstStyle/>
                    <a:p>
                      <a:pPr algn="l" fontAlgn="ctr"/>
                      <a:r>
                        <a:rPr lang="en-GB" sz="1400" b="0" u="none" strike="noStrike">
                          <a:effectLst/>
                        </a:rPr>
                        <a:t>University of Gothenborg</a:t>
                      </a:r>
                      <a:endParaRPr lang="en-GB" sz="1400" b="0" i="0" u="none" strike="noStrike">
                        <a:solidFill>
                          <a:srgbClr val="000000"/>
                        </a:solidFill>
                        <a:effectLst/>
                        <a:latin typeface="Calibri" panose="020F0502020204030204" pitchFamily="34" charset="0"/>
                      </a:endParaRPr>
                    </a:p>
                  </a:txBody>
                  <a:tcPr marL="9525" marR="9525" marT="9525" marB="0" anchor="ctr"/>
                </a:tc>
                <a:tc>
                  <a:txBody>
                    <a:bodyPr/>
                    <a:lstStyle/>
                    <a:p>
                      <a:pPr lvl="0" algn="l">
                        <a:buNone/>
                      </a:pPr>
                      <a:r>
                        <a:rPr lang="en-GB" sz="1400" b="0" i="0" u="none" strike="noStrike" noProof="0">
                          <a:solidFill>
                            <a:srgbClr val="000000"/>
                          </a:solidFill>
                          <a:effectLst/>
                          <a:latin typeface="Calibri"/>
                        </a:rPr>
                        <a:t>(Adult) </a:t>
                      </a:r>
                      <a:r>
                        <a:rPr lang="en-GB" sz="1400" b="0" u="none" strike="noStrike">
                          <a:effectLst/>
                        </a:rPr>
                        <a:t>Educational Sciences </a:t>
                      </a:r>
                      <a:endParaRPr lang="en-GB" sz="1400" b="0" i="0" u="none" strike="noStrike">
                        <a:solidFill>
                          <a:srgbClr val="000000"/>
                        </a:solidFill>
                        <a:effectLst/>
                        <a:latin typeface="Calibri"/>
                      </a:endParaRPr>
                    </a:p>
                  </a:txBody>
                  <a:tcPr marL="9525" marR="9525" marT="9525" marB="0" anchor="ctr"/>
                </a:tc>
                <a:tc>
                  <a:txBody>
                    <a:bodyPr/>
                    <a:lstStyle/>
                    <a:p>
                      <a:pPr algn="l" fontAlgn="ctr"/>
                      <a:r>
                        <a:rPr lang="en-GB" sz="1400" b="0" u="none" strike="noStrike">
                          <a:effectLst/>
                        </a:rPr>
                        <a:t>14 university wide spots</a:t>
                      </a:r>
                    </a:p>
                  </a:txBody>
                  <a:tcPr marL="9525" marR="9525" marT="9525" marB="0" anchor="ctr"/>
                </a:tc>
                <a:tc>
                  <a:txBody>
                    <a:bodyPr/>
                    <a:lstStyle/>
                    <a:p>
                      <a:pPr algn="l" fontAlgn="b"/>
                      <a:r>
                        <a:rPr lang="en-GB" sz="1400" b="0" u="none" strike="noStrike">
                          <a:effectLst/>
                        </a:rPr>
                        <a:t>1st, 2nd</a:t>
                      </a:r>
                      <a:endParaRPr lang="en-GB" sz="14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r>
                        <a:rPr lang="en-BE" sz="1400" b="0" i="0" u="none" strike="noStrike" dirty="0">
                          <a:solidFill>
                            <a:srgbClr val="000000"/>
                          </a:solidFill>
                          <a:effectLst/>
                          <a:latin typeface="Calibri"/>
                        </a:rPr>
                        <a:t> </a:t>
                      </a:r>
                      <a:endParaRPr lang="en-US" sz="1400" b="0" i="0" u="none" strike="noStrike" dirty="0">
                        <a:solidFill>
                          <a:srgbClr val="000000"/>
                        </a:solidFill>
                        <a:effectLst/>
                        <a:latin typeface="Calibri"/>
                      </a:endParaRPr>
                    </a:p>
                  </a:txBody>
                  <a:tcPr marL="9525" marR="9525" marT="9525" marB="0" anchor="ctr"/>
                </a:tc>
                <a:extLst>
                  <a:ext uri="{0D108BD9-81ED-4DB2-BD59-A6C34878D82A}">
                    <a16:rowId xmlns:a16="http://schemas.microsoft.com/office/drawing/2014/main" val="1042192009"/>
                  </a:ext>
                </a:extLst>
              </a:tr>
              <a:tr h="651486">
                <a:tc rowSpan="2">
                  <a:txBody>
                    <a:bodyPr/>
                    <a:lstStyle/>
                    <a:p>
                      <a:pPr algn="l" fontAlgn="ctr"/>
                      <a:r>
                        <a:rPr lang="en-GB" sz="1400" b="0" u="none" strike="noStrike">
                          <a:effectLst/>
                        </a:rPr>
                        <a:t>University of Ljubljana</a:t>
                      </a:r>
                      <a:endParaRPr lang="en-GB" sz="1400" b="0" i="0" u="none" strike="noStrike">
                        <a:solidFill>
                          <a:srgbClr val="000000"/>
                        </a:solidFill>
                        <a:effectLst/>
                        <a:latin typeface="Calibri" panose="020F0502020204030204" pitchFamily="34" charset="0"/>
                      </a:endParaRPr>
                    </a:p>
                  </a:txBody>
                  <a:tcPr marL="9525" marR="9525" marT="9525" marB="0" anchor="ctr"/>
                </a:tc>
                <a:tc>
                  <a:txBody>
                    <a:bodyPr/>
                    <a:lstStyle/>
                    <a:p>
                      <a:pPr lvl="0" algn="l">
                        <a:buNone/>
                      </a:pPr>
                      <a:r>
                        <a:rPr lang="en-GB" sz="1400" b="0" i="0" u="none" strike="noStrike" noProof="0">
                          <a:solidFill>
                            <a:srgbClr val="000000"/>
                          </a:solidFill>
                          <a:effectLst/>
                          <a:latin typeface="Calibri"/>
                        </a:rPr>
                        <a:t>(Adult) </a:t>
                      </a:r>
                      <a:r>
                        <a:rPr lang="en-GB" sz="1400" b="0" u="none" strike="noStrike">
                          <a:effectLst/>
                        </a:rPr>
                        <a:t>Educational Sciences </a:t>
                      </a:r>
                      <a:endParaRPr lang="en-GB" sz="1400" b="0" i="0" u="none" strike="noStrike">
                        <a:solidFill>
                          <a:srgbClr val="000000"/>
                        </a:solidFill>
                        <a:effectLst/>
                        <a:latin typeface="Calibri"/>
                      </a:endParaRPr>
                    </a:p>
                  </a:txBody>
                  <a:tcPr marL="9525" marR="9525" marT="9525" marB="0" anchor="ctr"/>
                </a:tc>
                <a:tc>
                  <a:txBody>
                    <a:bodyPr/>
                    <a:lstStyle/>
                    <a:p>
                      <a:pPr algn="l" fontAlgn="b"/>
                      <a:r>
                        <a:rPr lang="en-GB" sz="1400" b="0" u="none" strike="noStrike">
                          <a:effectLst/>
                        </a:rPr>
                        <a:t>2 x 5 months</a:t>
                      </a:r>
                      <a:endParaRPr lang="en-GB" sz="14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r>
                        <a:rPr lang="en-GB" sz="1400" b="0" u="none" strike="noStrike">
                          <a:effectLst/>
                        </a:rPr>
                        <a:t>1st</a:t>
                      </a:r>
                      <a:endParaRPr lang="en-GB" sz="14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endParaRPr lang="en-BE" sz="1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047423273"/>
                  </a:ext>
                </a:extLst>
              </a:tr>
              <a:tr h="651486">
                <a:tc vMerge="1">
                  <a:txBody>
                    <a:bodyPr/>
                    <a:lstStyle/>
                    <a:p>
                      <a:endParaRPr lang="en-BE"/>
                    </a:p>
                  </a:txBody>
                  <a:tcPr/>
                </a:tc>
                <a:tc>
                  <a:txBody>
                    <a:bodyPr/>
                    <a:lstStyle/>
                    <a:p>
                      <a:pPr lvl="0" algn="l">
                        <a:buNone/>
                      </a:pPr>
                      <a:r>
                        <a:rPr lang="en-GB" sz="1400" b="0" i="0" u="none" strike="noStrike" noProof="0">
                          <a:solidFill>
                            <a:srgbClr val="000000"/>
                          </a:solidFill>
                          <a:effectLst/>
                          <a:latin typeface="Calibri"/>
                        </a:rPr>
                        <a:t>(Adult) </a:t>
                      </a:r>
                      <a:r>
                        <a:rPr lang="en-GB" sz="1400" b="0" u="none" strike="noStrike">
                          <a:effectLst/>
                        </a:rPr>
                        <a:t>Educational Sciences </a:t>
                      </a:r>
                      <a:endParaRPr lang="en-GB" sz="1400" b="0" i="0" u="none" strike="noStrike">
                        <a:solidFill>
                          <a:srgbClr val="000000"/>
                        </a:solidFill>
                        <a:effectLst/>
                        <a:latin typeface="Calibri"/>
                      </a:endParaRPr>
                    </a:p>
                  </a:txBody>
                  <a:tcPr marL="9525" marR="9525" marT="9525" marB="0" anchor="ctr"/>
                </a:tc>
                <a:tc>
                  <a:txBody>
                    <a:bodyPr/>
                    <a:lstStyle/>
                    <a:p>
                      <a:pPr algn="l" fontAlgn="b"/>
                      <a:r>
                        <a:rPr lang="en-GB" sz="1400" b="0" u="none" strike="noStrike">
                          <a:effectLst/>
                        </a:rPr>
                        <a:t>2 x 5 months</a:t>
                      </a:r>
                      <a:endParaRPr lang="en-GB" sz="14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r>
                        <a:rPr lang="en-GB" sz="1400" b="0" u="none" strike="noStrike">
                          <a:effectLst/>
                        </a:rPr>
                        <a:t>2nd</a:t>
                      </a:r>
                      <a:endParaRPr lang="en-GB" sz="14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endParaRPr lang="en-BE" sz="1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80880123"/>
                  </a:ext>
                </a:extLst>
              </a:tr>
              <a:tr h="651486">
                <a:tc rowSpan="2">
                  <a:txBody>
                    <a:bodyPr/>
                    <a:lstStyle/>
                    <a:p>
                      <a:pPr algn="l" fontAlgn="ctr"/>
                      <a:r>
                        <a:rPr lang="en-GB" sz="1400" b="0" i="0" u="none" strike="noStrike" err="1">
                          <a:solidFill>
                            <a:srgbClr val="000000"/>
                          </a:solidFill>
                          <a:effectLst/>
                          <a:latin typeface="Calibri"/>
                        </a:rPr>
                        <a:t>Universitatea</a:t>
                      </a:r>
                      <a:r>
                        <a:rPr lang="en-GB" sz="1400" b="0" i="0" u="none" strike="noStrike">
                          <a:solidFill>
                            <a:srgbClr val="000000"/>
                          </a:solidFill>
                          <a:effectLst/>
                          <a:latin typeface="Calibri"/>
                        </a:rPr>
                        <a:t> Babes-Bolyai</a:t>
                      </a:r>
                    </a:p>
                  </a:txBody>
                  <a:tcPr marL="9525" marR="9525" marT="9525" marB="0" anchor="ctr"/>
                </a:tc>
                <a:tc>
                  <a:txBody>
                    <a:bodyPr/>
                    <a:lstStyle/>
                    <a:p>
                      <a:pPr marL="0" marR="0" lvl="0" indent="0" algn="l">
                        <a:lnSpc>
                          <a:spcPct val="100000"/>
                        </a:lnSpc>
                        <a:spcBef>
                          <a:spcPts val="0"/>
                        </a:spcBef>
                        <a:spcAft>
                          <a:spcPts val="0"/>
                        </a:spcAft>
                        <a:buNone/>
                      </a:pPr>
                      <a:r>
                        <a:rPr lang="en-GB" sz="1400" b="0" i="0" u="none" strike="noStrike" noProof="0">
                          <a:solidFill>
                            <a:srgbClr val="000000"/>
                          </a:solidFill>
                          <a:effectLst/>
                          <a:latin typeface="Calibri"/>
                        </a:rPr>
                        <a:t>(Adult) </a:t>
                      </a:r>
                      <a:r>
                        <a:rPr lang="en-GB" sz="1400" b="0" u="none" strike="noStrike">
                          <a:effectLst/>
                        </a:rPr>
                        <a:t>Educational Sciences </a:t>
                      </a:r>
                      <a:endParaRPr lang="en-GB" sz="1400" b="0" i="0" u="none" strike="noStrike">
                        <a:solidFill>
                          <a:srgbClr val="000000"/>
                        </a:solidFill>
                        <a:effectLst/>
                        <a:latin typeface="Calibri"/>
                      </a:endParaRPr>
                    </a:p>
                    <a:p>
                      <a:pPr algn="l" fontAlgn="b"/>
                      <a:endParaRPr lang="en-GB" sz="14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r>
                        <a:rPr lang="en-GB" sz="1400" b="0" i="0" u="none" strike="noStrike">
                          <a:solidFill>
                            <a:srgbClr val="000000"/>
                          </a:solidFill>
                          <a:effectLst/>
                          <a:latin typeface="Calibri"/>
                        </a:rPr>
                        <a:t>2 x 5 months</a:t>
                      </a:r>
                    </a:p>
                  </a:txBody>
                  <a:tcPr marL="9525" marR="9525" marT="9525" marB="0" anchor="ctr"/>
                </a:tc>
                <a:tc>
                  <a:txBody>
                    <a:bodyPr/>
                    <a:lstStyle/>
                    <a:p>
                      <a:pPr marL="0" marR="0" lvl="0" indent="0" algn="l" defTabSz="914377" rtl="0" eaLnBrk="1" fontAlgn="b" latinLnBrk="0" hangingPunct="1">
                        <a:lnSpc>
                          <a:spcPct val="100000"/>
                        </a:lnSpc>
                        <a:spcBef>
                          <a:spcPts val="0"/>
                        </a:spcBef>
                        <a:spcAft>
                          <a:spcPts val="0"/>
                        </a:spcAft>
                        <a:buClrTx/>
                        <a:buSzTx/>
                        <a:buFontTx/>
                        <a:buNone/>
                        <a:tabLst/>
                        <a:defRPr/>
                      </a:pPr>
                      <a:r>
                        <a:rPr lang="en-GB" sz="1400" b="0" u="none" strike="noStrike">
                          <a:effectLst/>
                        </a:rPr>
                        <a:t>1st</a:t>
                      </a:r>
                      <a:endParaRPr lang="en-GB" sz="1400" b="0" i="0" u="none" strike="noStrike">
                        <a:solidFill>
                          <a:srgbClr val="000000"/>
                        </a:solidFill>
                        <a:effectLst/>
                        <a:latin typeface="Calibri" panose="020F0502020204030204" pitchFamily="34" charset="0"/>
                      </a:endParaRPr>
                    </a:p>
                    <a:p>
                      <a:pPr algn="l" fontAlgn="b"/>
                      <a:endParaRPr lang="en-GB" sz="14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endParaRPr lang="en-GB" sz="1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941670761"/>
                  </a:ext>
                </a:extLst>
              </a:tr>
              <a:tr h="651486">
                <a:tc vMerge="1">
                  <a:txBody>
                    <a:bodyPr/>
                    <a:lstStyle/>
                    <a:p>
                      <a:pPr algn="l" fontAlgn="ctr"/>
                      <a:endParaRPr lang="en-GB" sz="1400" b="0" i="0" u="none" strike="noStrike">
                        <a:solidFill>
                          <a:srgbClr val="000000"/>
                        </a:solidFill>
                        <a:effectLst/>
                        <a:latin typeface="Calibri" panose="020F0502020204030204" pitchFamily="34" charset="0"/>
                      </a:endParaRPr>
                    </a:p>
                  </a:txBody>
                  <a:tcPr marL="9525" marR="9525" marT="9525" marB="0" anchor="ctr"/>
                </a:tc>
                <a:tc>
                  <a:txBody>
                    <a:bodyPr/>
                    <a:lstStyle/>
                    <a:p>
                      <a:pPr marL="0" marR="0" lvl="0" indent="0" algn="l">
                        <a:lnSpc>
                          <a:spcPct val="100000"/>
                        </a:lnSpc>
                        <a:spcBef>
                          <a:spcPts val="0"/>
                        </a:spcBef>
                        <a:spcAft>
                          <a:spcPts val="0"/>
                        </a:spcAft>
                        <a:buNone/>
                      </a:pPr>
                      <a:r>
                        <a:rPr lang="en-GB" sz="1400" b="0" i="0" u="none" strike="noStrike" noProof="0">
                          <a:solidFill>
                            <a:srgbClr val="000000"/>
                          </a:solidFill>
                          <a:effectLst/>
                          <a:latin typeface="Calibri"/>
                        </a:rPr>
                        <a:t>(Adult) </a:t>
                      </a:r>
                      <a:r>
                        <a:rPr lang="en-GB" sz="1400" b="0" u="none" strike="noStrike">
                          <a:effectLst/>
                        </a:rPr>
                        <a:t>Educational Sciences </a:t>
                      </a:r>
                      <a:endParaRPr lang="en-GB" sz="1400" b="0" i="0" u="none" strike="noStrike">
                        <a:solidFill>
                          <a:srgbClr val="000000"/>
                        </a:solidFill>
                        <a:effectLst/>
                        <a:latin typeface="Calibri"/>
                      </a:endParaRPr>
                    </a:p>
                    <a:p>
                      <a:pPr algn="l" fontAlgn="b"/>
                      <a:endParaRPr lang="en-GB" sz="1400" b="0" i="0" u="none" strike="noStrike">
                        <a:solidFill>
                          <a:srgbClr val="000000"/>
                        </a:solidFill>
                        <a:effectLst/>
                        <a:latin typeface="Calibri" panose="020F0502020204030204" pitchFamily="34" charset="0"/>
                      </a:endParaRPr>
                    </a:p>
                  </a:txBody>
                  <a:tcPr marL="9525" marR="9525" marT="9525" marB="0" anchor="ctr"/>
                </a:tc>
                <a:tc>
                  <a:txBody>
                    <a:bodyPr/>
                    <a:lstStyle/>
                    <a:p>
                      <a:pPr marL="0" marR="0" lvl="0" indent="0" algn="l" defTabSz="914377" rtl="0" eaLnBrk="1" fontAlgn="b" latinLnBrk="0" hangingPunct="1">
                        <a:lnSpc>
                          <a:spcPct val="100000"/>
                        </a:lnSpc>
                        <a:spcBef>
                          <a:spcPts val="0"/>
                        </a:spcBef>
                        <a:spcAft>
                          <a:spcPts val="0"/>
                        </a:spcAft>
                        <a:buClrTx/>
                        <a:buSzTx/>
                        <a:buFontTx/>
                        <a:buNone/>
                        <a:tabLst/>
                        <a:defRPr/>
                      </a:pPr>
                      <a:r>
                        <a:rPr lang="en-GB" sz="1400" b="0" i="0" u="none" strike="noStrike">
                          <a:solidFill>
                            <a:srgbClr val="000000"/>
                          </a:solidFill>
                          <a:effectLst/>
                          <a:latin typeface="Calibri"/>
                        </a:rPr>
                        <a:t>2 x 5 months</a:t>
                      </a:r>
                    </a:p>
                    <a:p>
                      <a:pPr algn="l" fontAlgn="b"/>
                      <a:endParaRPr lang="en-GB" sz="14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b"/>
                      <a:r>
                        <a:rPr lang="en-GB" sz="1400" b="0" i="0" u="none" strike="noStrike">
                          <a:solidFill>
                            <a:srgbClr val="000000"/>
                          </a:solidFill>
                          <a:effectLst/>
                          <a:latin typeface="Calibri"/>
                        </a:rPr>
                        <a:t>2nd</a:t>
                      </a:r>
                    </a:p>
                  </a:txBody>
                  <a:tcPr marL="9525" marR="9525" marT="9525" marB="0" anchor="ctr"/>
                </a:tc>
                <a:tc>
                  <a:txBody>
                    <a:bodyPr/>
                    <a:lstStyle/>
                    <a:p>
                      <a:pPr algn="l" fontAlgn="b"/>
                      <a:endParaRPr lang="en-GB" sz="1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860785632"/>
                  </a:ext>
                </a:extLst>
              </a:tr>
            </a:tbl>
          </a:graphicData>
        </a:graphic>
      </p:graphicFrame>
    </p:spTree>
    <p:extLst>
      <p:ext uri="{BB962C8B-B14F-4D97-AF65-F5344CB8AC3E}">
        <p14:creationId xmlns:p14="http://schemas.microsoft.com/office/powerpoint/2010/main" val="124715236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758D3089-D71E-0F42-8B77-298CFBF51227}"/>
              </a:ext>
            </a:extLst>
          </p:cNvPr>
          <p:cNvSpPr>
            <a:spLocks noGrp="1"/>
          </p:cNvSpPr>
          <p:nvPr>
            <p:ph type="sldNum" sz="quarter" idx="11"/>
          </p:nvPr>
        </p:nvSpPr>
        <p:spPr/>
        <p:txBody>
          <a:bodyPr/>
          <a:lstStyle/>
          <a:p>
            <a:r>
              <a:rPr lang="nl-NL"/>
              <a:t> </a:t>
            </a:r>
            <a:fld id="{1041058D-4253-ED4E-83B3-B16001C43C8F}" type="datetime1">
              <a:rPr lang="nl-NL" smtClean="0"/>
              <a:pPr/>
              <a:t>12-11-2025</a:t>
            </a:fld>
            <a:r>
              <a:rPr lang="nl-NL"/>
              <a:t> | </a:t>
            </a:r>
            <a:fld id="{2DAB09C5-3251-4B47-B002-D03712DC64C3}" type="slidenum">
              <a:rPr lang="nl-NL" smtClean="0"/>
              <a:pPr/>
              <a:t>26</a:t>
            </a:fld>
            <a:endParaRPr lang="nl-NL"/>
          </a:p>
        </p:txBody>
      </p:sp>
      <p:sp>
        <p:nvSpPr>
          <p:cNvPr id="4" name="Subtitle 3">
            <a:extLst>
              <a:ext uri="{FF2B5EF4-FFF2-40B4-BE49-F238E27FC236}">
                <a16:creationId xmlns:a16="http://schemas.microsoft.com/office/drawing/2014/main" id="{79E8AD02-911B-0649-B65F-78D1506F2814}"/>
              </a:ext>
            </a:extLst>
          </p:cNvPr>
          <p:cNvSpPr>
            <a:spLocks noGrp="1"/>
          </p:cNvSpPr>
          <p:nvPr>
            <p:ph type="subTitle" idx="1"/>
          </p:nvPr>
        </p:nvSpPr>
        <p:spPr>
          <a:xfrm>
            <a:off x="731838" y="1104151"/>
            <a:ext cx="2678554" cy="335852"/>
          </a:xfrm>
        </p:spPr>
        <p:txBody>
          <a:bodyPr/>
          <a:lstStyle/>
          <a:p>
            <a:r>
              <a:rPr lang="en-US"/>
              <a:t>Outside of </a:t>
            </a:r>
            <a:r>
              <a:rPr lang="en-US" err="1"/>
              <a:t>europe</a:t>
            </a:r>
            <a:endParaRPr lang="en-US"/>
          </a:p>
        </p:txBody>
      </p:sp>
      <p:sp>
        <p:nvSpPr>
          <p:cNvPr id="5" name="Text Placeholder 4">
            <a:extLst>
              <a:ext uri="{FF2B5EF4-FFF2-40B4-BE49-F238E27FC236}">
                <a16:creationId xmlns:a16="http://schemas.microsoft.com/office/drawing/2014/main" id="{AEA2C459-662F-F84B-9055-0E83A7A06222}"/>
              </a:ext>
            </a:extLst>
          </p:cNvPr>
          <p:cNvSpPr>
            <a:spLocks noGrp="1"/>
          </p:cNvSpPr>
          <p:nvPr>
            <p:ph type="body" sz="quarter" idx="13"/>
          </p:nvPr>
        </p:nvSpPr>
        <p:spPr/>
        <p:txBody>
          <a:bodyPr vert="horz" lIns="90000" tIns="45720" rIns="91440" bIns="45720" rtlCol="0" anchor="t">
            <a:noAutofit/>
          </a:bodyPr>
          <a:lstStyle/>
          <a:p>
            <a:pPr marL="285750" indent="-285750">
              <a:buFont typeface="Arial" panose="020B0604020202020204" pitchFamily="34" charset="0"/>
              <a:buChar char="•"/>
            </a:pPr>
            <a:r>
              <a:rPr lang="en-US">
                <a:latin typeface="Verdana"/>
                <a:ea typeface="Verdana"/>
              </a:rPr>
              <a:t>Available destinations: see list IRMO presentation</a:t>
            </a:r>
            <a:r>
              <a:rPr lang="en-US" dirty="0">
                <a:latin typeface="Verdana"/>
                <a:ea typeface="Verdana"/>
              </a:rPr>
              <a:t> </a:t>
            </a:r>
            <a:r>
              <a:rPr lang="en-US" b="1" dirty="0">
                <a:latin typeface="Verdana"/>
                <a:ea typeface="Verdana"/>
              </a:rPr>
              <a:t>non-EU destinations</a:t>
            </a:r>
          </a:p>
          <a:p>
            <a:pPr marL="671195" lvl="2" indent="-257175">
              <a:buClr>
                <a:srgbClr val="808080"/>
              </a:buClr>
              <a:buFont typeface="Wingdings" panose="020B0604020202020204" pitchFamily="34" charset="0"/>
              <a:buChar char="§"/>
            </a:pPr>
            <a:r>
              <a:rPr lang="en-US">
                <a:latin typeface="Verdana"/>
                <a:ea typeface="Verdana"/>
              </a:rPr>
              <a:t>Psychology: 9 countries (12 Universities)</a:t>
            </a:r>
          </a:p>
          <a:p>
            <a:pPr marL="671195" lvl="2" indent="-257175">
              <a:buClr>
                <a:srgbClr val="808080"/>
              </a:buClr>
              <a:buFont typeface="Wingdings" panose="020B0604020202020204" pitchFamily="34" charset="0"/>
              <a:buChar char="§"/>
            </a:pPr>
            <a:r>
              <a:rPr lang="en-US">
                <a:latin typeface="Verdana"/>
                <a:ea typeface="Verdana"/>
              </a:rPr>
              <a:t>(Adult) Educational Sciences: 8 countries (20 Universities)</a:t>
            </a:r>
          </a:p>
          <a:p>
            <a:pPr marL="671195" lvl="2" indent="-257175">
              <a:buClr>
                <a:srgbClr val="808080"/>
              </a:buClr>
              <a:buFont typeface="Wingdings" panose="020B0604020202020204" pitchFamily="34" charset="0"/>
              <a:buChar char="§"/>
            </a:pPr>
            <a:endParaRPr lang="en-US">
              <a:latin typeface="Verdana"/>
              <a:ea typeface="Verdana"/>
            </a:endParaRPr>
          </a:p>
          <a:p>
            <a:pPr marL="285750" indent="-285750">
              <a:buFont typeface="Arial" panose="020B0604020202020204" pitchFamily="34" charset="0"/>
              <a:buChar char="•"/>
            </a:pPr>
            <a:r>
              <a:rPr lang="en-US">
                <a:latin typeface="Verdana"/>
                <a:ea typeface="Verdana"/>
              </a:rPr>
              <a:t>Differences with EU-destinations:</a:t>
            </a:r>
          </a:p>
          <a:p>
            <a:pPr marL="553720" lvl="1" indent="-285750">
              <a:buFont typeface="Arial" panose="020B0604020202020204" pitchFamily="34" charset="0"/>
              <a:buChar char="•"/>
            </a:pPr>
            <a:r>
              <a:rPr lang="en-US">
                <a:latin typeface="Verdana"/>
                <a:ea typeface="Verdana"/>
              </a:rPr>
              <a:t>More competition for grants</a:t>
            </a:r>
          </a:p>
          <a:p>
            <a:pPr marL="553720" lvl="1" indent="-285750">
              <a:buFont typeface="Arial" panose="020B0604020202020204" pitchFamily="34" charset="0"/>
              <a:buChar char="•"/>
            </a:pPr>
            <a:r>
              <a:rPr lang="en-US">
                <a:latin typeface="Verdana"/>
                <a:ea typeface="Verdana"/>
              </a:rPr>
              <a:t>No official limit on places available per destination</a:t>
            </a:r>
          </a:p>
          <a:p>
            <a:pPr marL="553720" lvl="1" indent="-285750">
              <a:buFont typeface="Arial" panose="020B0604020202020204" pitchFamily="34" charset="0"/>
              <a:buChar char="•"/>
            </a:pPr>
            <a:r>
              <a:rPr lang="en-US">
                <a:latin typeface="Verdana"/>
                <a:ea typeface="Verdana"/>
              </a:rPr>
              <a:t>Application procedure is more complicated</a:t>
            </a:r>
          </a:p>
          <a:p>
            <a:pPr marL="553720" lvl="1" indent="-285750">
              <a:buFont typeface="Arial" panose="020B0604020202020204" pitchFamily="34" charset="0"/>
              <a:buChar char="•"/>
            </a:pPr>
            <a:r>
              <a:rPr lang="en-US">
                <a:latin typeface="Verdana"/>
                <a:ea typeface="Verdana"/>
              </a:rPr>
              <a:t>Host institution may apply their own selection procedures as well</a:t>
            </a:r>
          </a:p>
          <a:p>
            <a:pPr marL="285750" indent="-285750">
              <a:buFont typeface="Arial" panose="020B0604020202020204" pitchFamily="34" charset="0"/>
              <a:buChar char="•"/>
            </a:pPr>
            <a:endParaRPr lang="en-US"/>
          </a:p>
        </p:txBody>
      </p:sp>
      <p:sp>
        <p:nvSpPr>
          <p:cNvPr id="6" name="Title 5">
            <a:extLst>
              <a:ext uri="{FF2B5EF4-FFF2-40B4-BE49-F238E27FC236}">
                <a16:creationId xmlns:a16="http://schemas.microsoft.com/office/drawing/2014/main" id="{B9438E82-7264-CA44-A356-C6DFD693C411}"/>
              </a:ext>
            </a:extLst>
          </p:cNvPr>
          <p:cNvSpPr>
            <a:spLocks noGrp="1"/>
          </p:cNvSpPr>
          <p:nvPr>
            <p:ph type="title"/>
          </p:nvPr>
        </p:nvSpPr>
        <p:spPr>
          <a:xfrm>
            <a:off x="731837" y="711463"/>
            <a:ext cx="2466042" cy="341050"/>
          </a:xfrm>
        </p:spPr>
        <p:txBody>
          <a:bodyPr/>
          <a:lstStyle/>
          <a:p>
            <a:r>
              <a:rPr lang="en-US"/>
              <a:t>Destinations</a:t>
            </a:r>
          </a:p>
        </p:txBody>
      </p:sp>
      <p:sp>
        <p:nvSpPr>
          <p:cNvPr id="7" name="Footer Placeholder 1">
            <a:extLst>
              <a:ext uri="{FF2B5EF4-FFF2-40B4-BE49-F238E27FC236}">
                <a16:creationId xmlns:a16="http://schemas.microsoft.com/office/drawing/2014/main" id="{AA61444F-DB47-7145-A82A-8B1C06EEAC46}"/>
              </a:ext>
            </a:extLst>
          </p:cNvPr>
          <p:cNvSpPr>
            <a:spLocks noGrp="1"/>
          </p:cNvSpPr>
          <p:nvPr>
            <p:ph type="ftr" sz="quarter" idx="10"/>
          </p:nvPr>
        </p:nvSpPr>
        <p:spPr>
          <a:xfrm>
            <a:off x="8610600" y="6265518"/>
            <a:ext cx="2743200" cy="156560"/>
          </a:xfrm>
        </p:spPr>
        <p:txBody>
          <a:bodyPr/>
          <a:lstStyle/>
          <a:p>
            <a:r>
              <a:rPr lang="nl-NL" err="1"/>
              <a:t>Infosession</a:t>
            </a:r>
            <a:r>
              <a:rPr lang="nl-NL"/>
              <a:t> Exchange PE</a:t>
            </a:r>
          </a:p>
        </p:txBody>
      </p:sp>
    </p:spTree>
    <p:extLst>
      <p:ext uri="{BB962C8B-B14F-4D97-AF65-F5344CB8AC3E}">
        <p14:creationId xmlns:p14="http://schemas.microsoft.com/office/powerpoint/2010/main" val="56121384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D22989B0-FEE9-C1B7-6993-68C4DE272530}"/>
              </a:ext>
            </a:extLst>
          </p:cNvPr>
          <p:cNvSpPr>
            <a:spLocks noGrp="1"/>
          </p:cNvSpPr>
          <p:nvPr>
            <p:ph type="ftr" sz="quarter" idx="10"/>
          </p:nvPr>
        </p:nvSpPr>
        <p:spPr/>
        <p:txBody>
          <a:bodyPr/>
          <a:lstStyle/>
          <a:p>
            <a:r>
              <a:rPr lang="nl-NL"/>
              <a:t>Titel van de presentatie</a:t>
            </a:r>
          </a:p>
        </p:txBody>
      </p:sp>
      <p:sp>
        <p:nvSpPr>
          <p:cNvPr id="3" name="Slide Number Placeholder 2">
            <a:extLst>
              <a:ext uri="{FF2B5EF4-FFF2-40B4-BE49-F238E27FC236}">
                <a16:creationId xmlns:a16="http://schemas.microsoft.com/office/drawing/2014/main" id="{8F24CB7A-3550-FF7E-8E60-B6603508478A}"/>
              </a:ext>
            </a:extLst>
          </p:cNvPr>
          <p:cNvSpPr>
            <a:spLocks noGrp="1"/>
          </p:cNvSpPr>
          <p:nvPr>
            <p:ph type="sldNum" sz="quarter" idx="11"/>
          </p:nvPr>
        </p:nvSpPr>
        <p:spPr/>
        <p:txBody>
          <a:bodyPr/>
          <a:lstStyle/>
          <a:p>
            <a:r>
              <a:rPr lang="nl-NL"/>
              <a:t> </a:t>
            </a:r>
            <a:fld id="{9251F3F5-9125-4541-A28E-B219F72B3C83}" type="datetime1">
              <a:rPr lang="nl-NL" smtClean="0"/>
              <a:pPr/>
              <a:t>12-11-2025</a:t>
            </a:fld>
            <a:r>
              <a:rPr lang="nl-NL"/>
              <a:t> | </a:t>
            </a:r>
            <a:fld id="{2DAB09C5-3251-4B47-B002-D03712DC64C3}" type="slidenum">
              <a:rPr lang="nl-NL" smtClean="0"/>
              <a:pPr/>
              <a:t>27</a:t>
            </a:fld>
            <a:endParaRPr lang="nl-NL"/>
          </a:p>
        </p:txBody>
      </p:sp>
      <p:sp>
        <p:nvSpPr>
          <p:cNvPr id="4" name="Subtitle 3">
            <a:extLst>
              <a:ext uri="{FF2B5EF4-FFF2-40B4-BE49-F238E27FC236}">
                <a16:creationId xmlns:a16="http://schemas.microsoft.com/office/drawing/2014/main" id="{B53D7605-8AA1-C9C7-A86A-FDEDF2D671C2}"/>
              </a:ext>
            </a:extLst>
          </p:cNvPr>
          <p:cNvSpPr>
            <a:spLocks noGrp="1"/>
          </p:cNvSpPr>
          <p:nvPr>
            <p:ph type="subTitle" idx="1"/>
          </p:nvPr>
        </p:nvSpPr>
        <p:spPr>
          <a:xfrm>
            <a:off x="731838" y="1104151"/>
            <a:ext cx="2191947" cy="335852"/>
          </a:xfrm>
        </p:spPr>
        <p:txBody>
          <a:bodyPr/>
          <a:lstStyle/>
          <a:p>
            <a:r>
              <a:rPr lang="en-BE"/>
              <a:t>Inside Belgium</a:t>
            </a:r>
          </a:p>
        </p:txBody>
      </p:sp>
      <p:sp>
        <p:nvSpPr>
          <p:cNvPr id="5" name="Text Placeholder 4">
            <a:extLst>
              <a:ext uri="{FF2B5EF4-FFF2-40B4-BE49-F238E27FC236}">
                <a16:creationId xmlns:a16="http://schemas.microsoft.com/office/drawing/2014/main" id="{13E71EB8-619E-4993-C649-9263ADEA12E5}"/>
              </a:ext>
            </a:extLst>
          </p:cNvPr>
          <p:cNvSpPr>
            <a:spLocks noGrp="1"/>
          </p:cNvSpPr>
          <p:nvPr>
            <p:ph type="body" sz="quarter" idx="13"/>
          </p:nvPr>
        </p:nvSpPr>
        <p:spPr/>
        <p:txBody>
          <a:bodyPr vert="horz" lIns="90000" tIns="45720" rIns="91440" bIns="45720" rtlCol="0" anchor="t">
            <a:noAutofit/>
          </a:bodyPr>
          <a:lstStyle/>
          <a:p>
            <a:pPr marL="285750" indent="-285750">
              <a:buFont typeface="Arial" panose="020B0604020202020204" pitchFamily="34" charset="0"/>
              <a:buChar char="•"/>
            </a:pPr>
            <a:r>
              <a:rPr lang="en-BE" sz="1800" dirty="0">
                <a:latin typeface="Verdana"/>
                <a:ea typeface="Verdana"/>
              </a:rPr>
              <a:t>Possibility for exchange with Université Libre de Bruxelles</a:t>
            </a:r>
            <a:endParaRPr lang="en-US" sz="1800" dirty="0">
              <a:latin typeface="Verdana"/>
              <a:ea typeface="Verdana"/>
            </a:endParaRPr>
          </a:p>
          <a:p>
            <a:pPr marL="553720" lvl="1" indent="-285750">
              <a:buFont typeface="Arial" panose="020B0604020202020204" pitchFamily="34" charset="0"/>
              <a:buChar char="•"/>
            </a:pPr>
            <a:r>
              <a:rPr lang="en-BE" sz="1600" dirty="0">
                <a:latin typeface="Verdana"/>
                <a:ea typeface="Verdana"/>
              </a:rPr>
              <a:t>For all PE students</a:t>
            </a:r>
          </a:p>
          <a:p>
            <a:pPr marL="553720" lvl="1" indent="-285750">
              <a:buFont typeface="Arial" panose="020B0604020202020204" pitchFamily="34" charset="0"/>
              <a:buChar char="•"/>
            </a:pPr>
            <a:r>
              <a:rPr lang="en-BE" sz="1600" dirty="0">
                <a:latin typeface="Verdana"/>
                <a:ea typeface="Verdana"/>
              </a:rPr>
              <a:t>Non-mandatory courses (elective courses)</a:t>
            </a:r>
            <a:endParaRPr lang="en-BE" sz="1600" dirty="0"/>
          </a:p>
          <a:p>
            <a:pPr marL="553720" lvl="1" indent="-285750">
              <a:buFont typeface="Arial" panose="020B0604020202020204" pitchFamily="34" charset="0"/>
              <a:buChar char="•"/>
            </a:pPr>
            <a:r>
              <a:rPr lang="en-GB" sz="1600" dirty="0">
                <a:latin typeface="Verdana"/>
                <a:ea typeface="Verdana"/>
                <a:hlinkClick r:id="rId2"/>
              </a:rPr>
              <a:t>https://www.vub.be/nl/studeren-aan-de-vub/praktische-info-voor-studenten/studentenadministratie/keuzevakken-en-formulieren</a:t>
            </a:r>
            <a:endParaRPr lang="en-BE" sz="1600" dirty="0">
              <a:latin typeface="Verdana"/>
              <a:ea typeface="Verdana"/>
            </a:endParaRPr>
          </a:p>
          <a:p>
            <a:pPr marL="553720" lvl="1" indent="-285750">
              <a:buFont typeface="Arial" panose="020B0604020202020204" pitchFamily="34" charset="0"/>
              <a:buChar char="•"/>
            </a:pPr>
            <a:r>
              <a:rPr lang="en-GB" sz="1600" dirty="0">
                <a:latin typeface="Verdana"/>
                <a:ea typeface="Verdana"/>
                <a:hlinkClick r:id="rId3"/>
              </a:rPr>
              <a:t>https://www.ulb-vub.be/nl/faq-uitwisseling-vakken-en-modules</a:t>
            </a:r>
            <a:endParaRPr lang="en-BE" sz="1600" dirty="0">
              <a:latin typeface="Verdana"/>
              <a:ea typeface="Verdana"/>
            </a:endParaRPr>
          </a:p>
          <a:p>
            <a:pPr marL="553720" lvl="1" indent="-285750">
              <a:buFont typeface="Arial" panose="020B0604020202020204" pitchFamily="34" charset="0"/>
              <a:buChar char="•"/>
            </a:pPr>
            <a:endParaRPr lang="en-BE"/>
          </a:p>
        </p:txBody>
      </p:sp>
      <p:sp>
        <p:nvSpPr>
          <p:cNvPr id="6" name="Title 5">
            <a:extLst>
              <a:ext uri="{FF2B5EF4-FFF2-40B4-BE49-F238E27FC236}">
                <a16:creationId xmlns:a16="http://schemas.microsoft.com/office/drawing/2014/main" id="{2946C0B5-3E50-5825-EFA3-DD04D256A272}"/>
              </a:ext>
            </a:extLst>
          </p:cNvPr>
          <p:cNvSpPr>
            <a:spLocks noGrp="1"/>
          </p:cNvSpPr>
          <p:nvPr>
            <p:ph type="title"/>
          </p:nvPr>
        </p:nvSpPr>
        <p:spPr>
          <a:xfrm>
            <a:off x="731837" y="711463"/>
            <a:ext cx="2466042" cy="341050"/>
          </a:xfrm>
        </p:spPr>
        <p:txBody>
          <a:bodyPr/>
          <a:lstStyle/>
          <a:p>
            <a:r>
              <a:rPr lang="en-BE"/>
              <a:t>Destinations</a:t>
            </a:r>
          </a:p>
        </p:txBody>
      </p:sp>
    </p:spTree>
    <p:extLst>
      <p:ext uri="{BB962C8B-B14F-4D97-AF65-F5344CB8AC3E}">
        <p14:creationId xmlns:p14="http://schemas.microsoft.com/office/powerpoint/2010/main" val="65276855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6956400B-572C-4B41-BA62-0E20F51EE435}"/>
              </a:ext>
            </a:extLst>
          </p:cNvPr>
          <p:cNvSpPr>
            <a:spLocks noGrp="1"/>
          </p:cNvSpPr>
          <p:nvPr>
            <p:ph type="sldNum" sz="quarter" idx="11"/>
          </p:nvPr>
        </p:nvSpPr>
        <p:spPr/>
        <p:txBody>
          <a:bodyPr/>
          <a:lstStyle/>
          <a:p>
            <a:r>
              <a:rPr lang="nl-NL"/>
              <a:t> </a:t>
            </a:r>
            <a:fld id="{DE27932B-AA91-F849-8CDA-BF0452C1F101}" type="datetime1">
              <a:rPr lang="nl-NL" smtClean="0"/>
              <a:pPr/>
              <a:t>12-11-2025</a:t>
            </a:fld>
            <a:r>
              <a:rPr lang="nl-NL"/>
              <a:t> | </a:t>
            </a:r>
            <a:fld id="{2DAB09C5-3251-4B47-B002-D03712DC64C3}" type="slidenum">
              <a:rPr lang="nl-NL" smtClean="0"/>
              <a:pPr/>
              <a:t>28</a:t>
            </a:fld>
            <a:endParaRPr lang="nl-NL"/>
          </a:p>
        </p:txBody>
      </p:sp>
      <p:sp>
        <p:nvSpPr>
          <p:cNvPr id="4" name="Subtitle 3">
            <a:extLst>
              <a:ext uri="{FF2B5EF4-FFF2-40B4-BE49-F238E27FC236}">
                <a16:creationId xmlns:a16="http://schemas.microsoft.com/office/drawing/2014/main" id="{682F0471-E8BE-014F-97A0-CC0368409186}"/>
              </a:ext>
            </a:extLst>
          </p:cNvPr>
          <p:cNvSpPr>
            <a:spLocks noGrp="1"/>
          </p:cNvSpPr>
          <p:nvPr>
            <p:ph type="subTitle" idx="1"/>
          </p:nvPr>
        </p:nvSpPr>
        <p:spPr>
          <a:xfrm>
            <a:off x="731838" y="1104151"/>
            <a:ext cx="4977901" cy="335852"/>
          </a:xfrm>
        </p:spPr>
        <p:txBody>
          <a:bodyPr/>
          <a:lstStyle/>
          <a:p>
            <a:r>
              <a:rPr lang="en-US"/>
              <a:t>What is a Learning agreement (LA)?</a:t>
            </a:r>
          </a:p>
        </p:txBody>
      </p:sp>
      <p:sp>
        <p:nvSpPr>
          <p:cNvPr id="5" name="Text Placeholder 4">
            <a:extLst>
              <a:ext uri="{FF2B5EF4-FFF2-40B4-BE49-F238E27FC236}">
                <a16:creationId xmlns:a16="http://schemas.microsoft.com/office/drawing/2014/main" id="{E94AB4C8-344F-474C-95D5-C4AC96D76391}"/>
              </a:ext>
            </a:extLst>
          </p:cNvPr>
          <p:cNvSpPr>
            <a:spLocks noGrp="1"/>
          </p:cNvSpPr>
          <p:nvPr>
            <p:ph type="body" sz="quarter" idx="13"/>
          </p:nvPr>
        </p:nvSpPr>
        <p:spPr/>
        <p:txBody>
          <a:bodyPr vert="horz" lIns="90000" tIns="45720" rIns="91440" bIns="45720" rtlCol="0" anchor="t">
            <a:noAutofit/>
          </a:bodyPr>
          <a:lstStyle/>
          <a:p>
            <a:pPr marL="285750" indent="-285750">
              <a:buFont typeface="Arial" panose="020B0604020202020204" pitchFamily="34" charset="0"/>
              <a:buChar char="•"/>
            </a:pPr>
            <a:r>
              <a:rPr lang="en-US" dirty="0">
                <a:latin typeface="Verdana"/>
                <a:ea typeface="Verdana"/>
              </a:rPr>
              <a:t>Official document listing the courses you will take at your host university, in exchange for VUB courses</a:t>
            </a:r>
          </a:p>
          <a:p>
            <a:pPr marL="285750" indent="-285750">
              <a:buFont typeface="Arial" panose="020B0604020202020204" pitchFamily="34" charset="0"/>
              <a:buChar char="•"/>
            </a:pPr>
            <a:r>
              <a:rPr lang="en-US" dirty="0">
                <a:latin typeface="Verdana"/>
                <a:ea typeface="Verdana"/>
              </a:rPr>
              <a:t>You select courses worth 21-30 ECTS (for one semester)</a:t>
            </a:r>
          </a:p>
          <a:p>
            <a:pPr marL="285750" indent="-285750">
              <a:buFont typeface="Arial" panose="020B0604020202020204" pitchFamily="34" charset="0"/>
              <a:buChar char="•"/>
            </a:pPr>
            <a:r>
              <a:rPr lang="en-US" dirty="0">
                <a:latin typeface="Verdana"/>
                <a:ea typeface="Verdana"/>
              </a:rPr>
              <a:t>Each selected course in your host university is linked to a VUB course</a:t>
            </a:r>
          </a:p>
          <a:p>
            <a:pPr marL="285750" indent="-285750">
              <a:buFont typeface="Arial" panose="020B0604020202020204" pitchFamily="34" charset="0"/>
              <a:buChar char="•"/>
            </a:pPr>
            <a:r>
              <a:rPr lang="en-US" dirty="0">
                <a:latin typeface="Verdana"/>
                <a:ea typeface="Verdana"/>
              </a:rPr>
              <a:t>There needs to be a balance between the total amount of ECTS on both sides of the learning agreement (max. 2 ECTS difference between both sides – see FAQ at end of slides for more information)</a:t>
            </a:r>
          </a:p>
          <a:p>
            <a:pPr marL="285750" indent="-285750">
              <a:buFont typeface="Arial" panose="020B0604020202020204" pitchFamily="34" charset="0"/>
              <a:buChar char="•"/>
            </a:pPr>
            <a:r>
              <a:rPr lang="en-US" dirty="0">
                <a:latin typeface="Verdana"/>
                <a:ea typeface="Verdana"/>
              </a:rPr>
              <a:t>In case of an imbalance in ECTS between both sides, the ECTS of VUB counts</a:t>
            </a:r>
          </a:p>
          <a:p>
            <a:pPr marL="285750" indent="-285750">
              <a:buFont typeface="Arial" panose="020B0604020202020204" pitchFamily="34" charset="0"/>
              <a:buChar char="•"/>
            </a:pPr>
            <a:endParaRPr lang="en-US"/>
          </a:p>
        </p:txBody>
      </p:sp>
      <p:sp>
        <p:nvSpPr>
          <p:cNvPr id="6" name="Title 5">
            <a:extLst>
              <a:ext uri="{FF2B5EF4-FFF2-40B4-BE49-F238E27FC236}">
                <a16:creationId xmlns:a16="http://schemas.microsoft.com/office/drawing/2014/main" id="{60F56BFA-B61D-1F4E-9221-9E55C449588B}"/>
              </a:ext>
            </a:extLst>
          </p:cNvPr>
          <p:cNvSpPr>
            <a:spLocks noGrp="1"/>
          </p:cNvSpPr>
          <p:nvPr>
            <p:ph type="title"/>
          </p:nvPr>
        </p:nvSpPr>
        <p:spPr>
          <a:xfrm>
            <a:off x="731837" y="711463"/>
            <a:ext cx="3623923" cy="341050"/>
          </a:xfrm>
        </p:spPr>
        <p:txBody>
          <a:bodyPr/>
          <a:lstStyle/>
          <a:p>
            <a:r>
              <a:rPr lang="en-US"/>
              <a:t>Learning agreement</a:t>
            </a:r>
          </a:p>
        </p:txBody>
      </p:sp>
      <p:sp>
        <p:nvSpPr>
          <p:cNvPr id="7" name="Footer Placeholder 1">
            <a:extLst>
              <a:ext uri="{FF2B5EF4-FFF2-40B4-BE49-F238E27FC236}">
                <a16:creationId xmlns:a16="http://schemas.microsoft.com/office/drawing/2014/main" id="{5475FBB6-A5E6-FB4A-B012-A9656E1DDAE7}"/>
              </a:ext>
            </a:extLst>
          </p:cNvPr>
          <p:cNvSpPr>
            <a:spLocks noGrp="1"/>
          </p:cNvSpPr>
          <p:nvPr>
            <p:ph type="ftr" sz="quarter" idx="10"/>
          </p:nvPr>
        </p:nvSpPr>
        <p:spPr>
          <a:xfrm>
            <a:off x="8610600" y="6265518"/>
            <a:ext cx="2743200" cy="156560"/>
          </a:xfrm>
        </p:spPr>
        <p:txBody>
          <a:bodyPr/>
          <a:lstStyle/>
          <a:p>
            <a:r>
              <a:rPr lang="nl-NL" err="1"/>
              <a:t>Infosession</a:t>
            </a:r>
            <a:r>
              <a:rPr lang="nl-NL"/>
              <a:t> Exchange PE</a:t>
            </a:r>
          </a:p>
        </p:txBody>
      </p:sp>
    </p:spTree>
    <p:extLst>
      <p:ext uri="{BB962C8B-B14F-4D97-AF65-F5344CB8AC3E}">
        <p14:creationId xmlns:p14="http://schemas.microsoft.com/office/powerpoint/2010/main" val="391981884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6956400B-572C-4B41-BA62-0E20F51EE435}"/>
              </a:ext>
            </a:extLst>
          </p:cNvPr>
          <p:cNvSpPr>
            <a:spLocks noGrp="1"/>
          </p:cNvSpPr>
          <p:nvPr>
            <p:ph type="sldNum" sz="quarter" idx="11"/>
          </p:nvPr>
        </p:nvSpPr>
        <p:spPr/>
        <p:txBody>
          <a:bodyPr/>
          <a:lstStyle/>
          <a:p>
            <a:r>
              <a:rPr lang="nl-NL"/>
              <a:t> </a:t>
            </a:r>
            <a:fld id="{DE27932B-AA91-F849-8CDA-BF0452C1F101}" type="datetime1">
              <a:rPr lang="nl-NL" smtClean="0"/>
              <a:pPr/>
              <a:t>12-11-2025</a:t>
            </a:fld>
            <a:r>
              <a:rPr lang="nl-NL"/>
              <a:t> | </a:t>
            </a:r>
            <a:fld id="{2DAB09C5-3251-4B47-B002-D03712DC64C3}" type="slidenum">
              <a:rPr lang="nl-NL" smtClean="0"/>
              <a:pPr/>
              <a:t>29</a:t>
            </a:fld>
            <a:endParaRPr lang="nl-NL"/>
          </a:p>
        </p:txBody>
      </p:sp>
      <p:sp>
        <p:nvSpPr>
          <p:cNvPr id="4" name="Subtitle 3">
            <a:extLst>
              <a:ext uri="{FF2B5EF4-FFF2-40B4-BE49-F238E27FC236}">
                <a16:creationId xmlns:a16="http://schemas.microsoft.com/office/drawing/2014/main" id="{682F0471-E8BE-014F-97A0-CC0368409186}"/>
              </a:ext>
            </a:extLst>
          </p:cNvPr>
          <p:cNvSpPr>
            <a:spLocks noGrp="1"/>
          </p:cNvSpPr>
          <p:nvPr>
            <p:ph type="subTitle" idx="1"/>
          </p:nvPr>
        </p:nvSpPr>
        <p:spPr>
          <a:xfrm>
            <a:off x="731838" y="1104151"/>
            <a:ext cx="3107197" cy="335852"/>
          </a:xfrm>
        </p:spPr>
        <p:txBody>
          <a:bodyPr/>
          <a:lstStyle/>
          <a:p>
            <a:r>
              <a:rPr lang="en-US"/>
              <a:t>How do I create a LA?</a:t>
            </a:r>
          </a:p>
        </p:txBody>
      </p:sp>
      <p:sp>
        <p:nvSpPr>
          <p:cNvPr id="5" name="Text Placeholder 4">
            <a:extLst>
              <a:ext uri="{FF2B5EF4-FFF2-40B4-BE49-F238E27FC236}">
                <a16:creationId xmlns:a16="http://schemas.microsoft.com/office/drawing/2014/main" id="{E94AB4C8-344F-474C-95D5-C4AC96D76391}"/>
              </a:ext>
            </a:extLst>
          </p:cNvPr>
          <p:cNvSpPr>
            <a:spLocks noGrp="1"/>
          </p:cNvSpPr>
          <p:nvPr>
            <p:ph type="body" sz="quarter" idx="13"/>
          </p:nvPr>
        </p:nvSpPr>
        <p:spPr/>
        <p:txBody>
          <a:bodyPr/>
          <a:lstStyle/>
          <a:p>
            <a:pPr marL="285750" indent="-285750">
              <a:buFont typeface="Arial" panose="020B0604020202020204" pitchFamily="34" charset="0"/>
              <a:buChar char="•"/>
            </a:pPr>
            <a:r>
              <a:rPr lang="en-US"/>
              <a:t>Students are responsible for their own LA</a:t>
            </a:r>
          </a:p>
          <a:p>
            <a:pPr marL="285750" indent="-285750">
              <a:buFont typeface="Arial" panose="020B0604020202020204" pitchFamily="34" charset="0"/>
              <a:buChar char="•"/>
            </a:pPr>
            <a:r>
              <a:rPr lang="en-US"/>
              <a:t>Look at the website of the host institution for information on available courses</a:t>
            </a:r>
          </a:p>
          <a:p>
            <a:pPr marL="285750" indent="-285750">
              <a:buFont typeface="Arial" panose="020B0604020202020204" pitchFamily="34" charset="0"/>
              <a:buChar char="•"/>
            </a:pPr>
            <a:r>
              <a:rPr lang="en-US"/>
              <a:t>Contact the exchange coordinator at the host institution</a:t>
            </a:r>
          </a:p>
          <a:p>
            <a:pPr marL="285750" indent="-285750">
              <a:buFont typeface="Arial" panose="020B0604020202020204" pitchFamily="34" charset="0"/>
              <a:buChar char="•"/>
            </a:pPr>
            <a:r>
              <a:rPr lang="en-US"/>
              <a:t>You will create an LA before going to the host institution, but keep in mind that you can (and likely will) make changes to you LA during the first weeks of your mobility</a:t>
            </a:r>
          </a:p>
          <a:p>
            <a:pPr marL="285750" indent="-285750">
              <a:buFont typeface="Arial" panose="020B0604020202020204" pitchFamily="34" charset="0"/>
              <a:buChar char="•"/>
            </a:pPr>
            <a:endParaRPr lang="en-US"/>
          </a:p>
        </p:txBody>
      </p:sp>
      <p:sp>
        <p:nvSpPr>
          <p:cNvPr id="6" name="Title 5">
            <a:extLst>
              <a:ext uri="{FF2B5EF4-FFF2-40B4-BE49-F238E27FC236}">
                <a16:creationId xmlns:a16="http://schemas.microsoft.com/office/drawing/2014/main" id="{60F56BFA-B61D-1F4E-9221-9E55C449588B}"/>
              </a:ext>
            </a:extLst>
          </p:cNvPr>
          <p:cNvSpPr>
            <a:spLocks noGrp="1"/>
          </p:cNvSpPr>
          <p:nvPr>
            <p:ph type="title"/>
          </p:nvPr>
        </p:nvSpPr>
        <p:spPr>
          <a:xfrm>
            <a:off x="731837" y="711463"/>
            <a:ext cx="3623923" cy="341050"/>
          </a:xfrm>
        </p:spPr>
        <p:txBody>
          <a:bodyPr/>
          <a:lstStyle/>
          <a:p>
            <a:r>
              <a:rPr lang="en-US"/>
              <a:t>Learning agreement</a:t>
            </a:r>
          </a:p>
        </p:txBody>
      </p:sp>
      <p:sp>
        <p:nvSpPr>
          <p:cNvPr id="7" name="Footer Placeholder 1">
            <a:extLst>
              <a:ext uri="{FF2B5EF4-FFF2-40B4-BE49-F238E27FC236}">
                <a16:creationId xmlns:a16="http://schemas.microsoft.com/office/drawing/2014/main" id="{3B9CEC77-3A38-0548-953F-0F3C17C42B25}"/>
              </a:ext>
            </a:extLst>
          </p:cNvPr>
          <p:cNvSpPr>
            <a:spLocks noGrp="1"/>
          </p:cNvSpPr>
          <p:nvPr>
            <p:ph type="ftr" sz="quarter" idx="10"/>
          </p:nvPr>
        </p:nvSpPr>
        <p:spPr>
          <a:xfrm>
            <a:off x="8610600" y="6265518"/>
            <a:ext cx="2743200" cy="156560"/>
          </a:xfrm>
        </p:spPr>
        <p:txBody>
          <a:bodyPr/>
          <a:lstStyle/>
          <a:p>
            <a:r>
              <a:rPr lang="nl-NL" err="1"/>
              <a:t>Infosession</a:t>
            </a:r>
            <a:r>
              <a:rPr lang="nl-NL"/>
              <a:t> Exchange PE</a:t>
            </a:r>
          </a:p>
        </p:txBody>
      </p:sp>
    </p:spTree>
    <p:extLst>
      <p:ext uri="{BB962C8B-B14F-4D97-AF65-F5344CB8AC3E}">
        <p14:creationId xmlns:p14="http://schemas.microsoft.com/office/powerpoint/2010/main" val="16955637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E9FF504D-B5E6-F541-A423-F2E1ACD4FA7A}"/>
              </a:ext>
            </a:extLst>
          </p:cNvPr>
          <p:cNvSpPr>
            <a:spLocks noGrp="1"/>
          </p:cNvSpPr>
          <p:nvPr>
            <p:ph type="ftr" sz="quarter" idx="10"/>
          </p:nvPr>
        </p:nvSpPr>
        <p:spPr/>
        <p:txBody>
          <a:bodyPr/>
          <a:lstStyle/>
          <a:p>
            <a:r>
              <a:rPr lang="nl-NL"/>
              <a:t>Titel van de presentatie</a:t>
            </a:r>
          </a:p>
        </p:txBody>
      </p:sp>
      <p:sp>
        <p:nvSpPr>
          <p:cNvPr id="3" name="Slide Number Placeholder 2">
            <a:extLst>
              <a:ext uri="{FF2B5EF4-FFF2-40B4-BE49-F238E27FC236}">
                <a16:creationId xmlns:a16="http://schemas.microsoft.com/office/drawing/2014/main" id="{9253ADF0-EAF9-A24E-811B-E1CA2723E7E0}"/>
              </a:ext>
            </a:extLst>
          </p:cNvPr>
          <p:cNvSpPr>
            <a:spLocks noGrp="1"/>
          </p:cNvSpPr>
          <p:nvPr>
            <p:ph type="sldNum" sz="quarter" idx="11"/>
          </p:nvPr>
        </p:nvSpPr>
        <p:spPr/>
        <p:txBody>
          <a:bodyPr/>
          <a:lstStyle/>
          <a:p>
            <a:r>
              <a:rPr lang="nl-NL"/>
              <a:t> </a:t>
            </a:r>
            <a:fld id="{6ECED6B1-7005-DA4F-B2DE-7D8E508D8BCB}" type="datetime1">
              <a:rPr lang="nl-NL" smtClean="0"/>
              <a:pPr/>
              <a:t>12-11-2025</a:t>
            </a:fld>
            <a:r>
              <a:rPr lang="nl-NL"/>
              <a:t> | </a:t>
            </a:r>
            <a:fld id="{2DAB09C5-3251-4B47-B002-D03712DC64C3}" type="slidenum">
              <a:rPr lang="nl-NL" smtClean="0"/>
              <a:pPr/>
              <a:t>3</a:t>
            </a:fld>
            <a:endParaRPr lang="nl-NL"/>
          </a:p>
        </p:txBody>
      </p:sp>
      <p:sp>
        <p:nvSpPr>
          <p:cNvPr id="5" name="Text Placeholder 4">
            <a:extLst>
              <a:ext uri="{FF2B5EF4-FFF2-40B4-BE49-F238E27FC236}">
                <a16:creationId xmlns:a16="http://schemas.microsoft.com/office/drawing/2014/main" id="{52F09AF6-D32F-6142-B157-7D8F08837A12}"/>
              </a:ext>
            </a:extLst>
          </p:cNvPr>
          <p:cNvSpPr>
            <a:spLocks noGrp="1"/>
          </p:cNvSpPr>
          <p:nvPr>
            <p:ph type="body" sz="quarter" idx="13"/>
          </p:nvPr>
        </p:nvSpPr>
        <p:spPr/>
        <p:txBody>
          <a:bodyPr/>
          <a:lstStyle/>
          <a:p>
            <a:pPr marL="285750" indent="-285750">
              <a:buFont typeface="Arial" panose="020B0604020202020204" pitchFamily="34" charset="0"/>
              <a:buChar char="•"/>
            </a:pPr>
            <a:r>
              <a:rPr lang="en-BE"/>
              <a:t>Cross-cultural perspective on psychology, educational sciences, and adult educational sciences</a:t>
            </a:r>
          </a:p>
          <a:p>
            <a:pPr marL="285750" indent="-285750">
              <a:buFont typeface="Arial" panose="020B0604020202020204" pitchFamily="34" charset="0"/>
              <a:buChar char="•"/>
            </a:pPr>
            <a:r>
              <a:rPr lang="en-BE"/>
              <a:t>Learn a new language</a:t>
            </a:r>
          </a:p>
          <a:p>
            <a:pPr marL="285750" indent="-285750">
              <a:buFont typeface="Arial" panose="020B0604020202020204" pitchFamily="34" charset="0"/>
              <a:buChar char="•"/>
            </a:pPr>
            <a:r>
              <a:rPr lang="en-BE"/>
              <a:t>Be an ambassador for the VUB</a:t>
            </a:r>
          </a:p>
          <a:p>
            <a:pPr marL="285750" indent="-285750">
              <a:buFont typeface="Arial" panose="020B0604020202020204" pitchFamily="34" charset="0"/>
              <a:buChar char="•"/>
            </a:pPr>
            <a:r>
              <a:rPr lang="en-BE"/>
              <a:t>Beneficial for your CV</a:t>
            </a:r>
          </a:p>
          <a:p>
            <a:pPr marL="285750" indent="-285750">
              <a:buFont typeface="Arial" panose="020B0604020202020204" pitchFamily="34" charset="0"/>
              <a:buChar char="•"/>
            </a:pPr>
            <a:r>
              <a:rPr lang="en-BE"/>
              <a:t>Beneficial if you would like to pursue a career in academia</a:t>
            </a:r>
          </a:p>
        </p:txBody>
      </p:sp>
      <p:sp>
        <p:nvSpPr>
          <p:cNvPr id="6" name="Title 5">
            <a:extLst>
              <a:ext uri="{FF2B5EF4-FFF2-40B4-BE49-F238E27FC236}">
                <a16:creationId xmlns:a16="http://schemas.microsoft.com/office/drawing/2014/main" id="{63CD1AFC-381B-F64F-A37D-50CAE0349C8F}"/>
              </a:ext>
            </a:extLst>
          </p:cNvPr>
          <p:cNvSpPr>
            <a:spLocks noGrp="1"/>
          </p:cNvSpPr>
          <p:nvPr>
            <p:ph type="title"/>
          </p:nvPr>
        </p:nvSpPr>
        <p:spPr>
          <a:xfrm>
            <a:off x="731837" y="711463"/>
            <a:ext cx="3850203" cy="341050"/>
          </a:xfrm>
        </p:spPr>
        <p:txBody>
          <a:bodyPr/>
          <a:lstStyle/>
          <a:p>
            <a:r>
              <a:rPr lang="en-BE"/>
              <a:t>Why go on exchange?</a:t>
            </a:r>
          </a:p>
        </p:txBody>
      </p:sp>
    </p:spTree>
    <p:extLst>
      <p:ext uri="{BB962C8B-B14F-4D97-AF65-F5344CB8AC3E}">
        <p14:creationId xmlns:p14="http://schemas.microsoft.com/office/powerpoint/2010/main" val="59713109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1">
            <a:extLst>
              <a:ext uri="{FF2B5EF4-FFF2-40B4-BE49-F238E27FC236}">
                <a16:creationId xmlns:a16="http://schemas.microsoft.com/office/drawing/2014/main" id="{D2BFA712-8305-6840-87F3-9516042F38E3}"/>
              </a:ext>
            </a:extLst>
          </p:cNvPr>
          <p:cNvSpPr>
            <a:spLocks noGrp="1"/>
          </p:cNvSpPr>
          <p:nvPr>
            <p:ph type="ftr" sz="quarter" idx="10"/>
          </p:nvPr>
        </p:nvSpPr>
        <p:spPr>
          <a:xfrm>
            <a:off x="8610600" y="6265518"/>
            <a:ext cx="2743200" cy="156560"/>
          </a:xfrm>
        </p:spPr>
        <p:txBody>
          <a:bodyPr anchor="ctr">
            <a:normAutofit/>
          </a:bodyPr>
          <a:lstStyle/>
          <a:p>
            <a:pPr>
              <a:lnSpc>
                <a:spcPct val="90000"/>
              </a:lnSpc>
              <a:spcAft>
                <a:spcPts val="600"/>
              </a:spcAft>
            </a:pPr>
            <a:r>
              <a:rPr lang="nl-NL" sz="400" err="1"/>
              <a:t>Infosession</a:t>
            </a:r>
            <a:r>
              <a:rPr lang="nl-NL" sz="400"/>
              <a:t> Exchange PE</a:t>
            </a:r>
          </a:p>
        </p:txBody>
      </p:sp>
      <p:sp>
        <p:nvSpPr>
          <p:cNvPr id="3" name="Slide Number Placeholder 2">
            <a:extLst>
              <a:ext uri="{FF2B5EF4-FFF2-40B4-BE49-F238E27FC236}">
                <a16:creationId xmlns:a16="http://schemas.microsoft.com/office/drawing/2014/main" id="{4FD41CF1-3070-F242-9EC7-D8F4ECEC117E}"/>
              </a:ext>
            </a:extLst>
          </p:cNvPr>
          <p:cNvSpPr>
            <a:spLocks noGrp="1"/>
          </p:cNvSpPr>
          <p:nvPr>
            <p:ph type="sldNum" sz="quarter" idx="11"/>
          </p:nvPr>
        </p:nvSpPr>
        <p:spPr>
          <a:xfrm>
            <a:off x="8610600" y="6418139"/>
            <a:ext cx="2743200" cy="173749"/>
          </a:xfrm>
        </p:spPr>
        <p:txBody>
          <a:bodyPr anchor="ctr">
            <a:normAutofit/>
          </a:bodyPr>
          <a:lstStyle/>
          <a:p>
            <a:pPr>
              <a:lnSpc>
                <a:spcPct val="90000"/>
              </a:lnSpc>
              <a:spcAft>
                <a:spcPts val="600"/>
              </a:spcAft>
            </a:pPr>
            <a:r>
              <a:rPr lang="nl-NL" sz="600"/>
              <a:t> </a:t>
            </a:r>
            <a:fld id="{8BBD000E-053F-E64B-840C-D1C67323E90F}" type="datetime1">
              <a:rPr lang="nl-NL" sz="600" smtClean="0"/>
              <a:pPr>
                <a:lnSpc>
                  <a:spcPct val="90000"/>
                </a:lnSpc>
                <a:spcAft>
                  <a:spcPts val="600"/>
                </a:spcAft>
              </a:pPr>
              <a:t>12-11-2025</a:t>
            </a:fld>
            <a:r>
              <a:rPr lang="nl-NL" sz="600"/>
              <a:t> | </a:t>
            </a:r>
            <a:fld id="{2DAB09C5-3251-4B47-B002-D03712DC64C3}" type="slidenum">
              <a:rPr lang="nl-NL" sz="600" smtClean="0"/>
              <a:pPr>
                <a:lnSpc>
                  <a:spcPct val="90000"/>
                </a:lnSpc>
                <a:spcAft>
                  <a:spcPts val="600"/>
                </a:spcAft>
              </a:pPr>
              <a:t>30</a:t>
            </a:fld>
            <a:endParaRPr lang="nl-NL" sz="600"/>
          </a:p>
        </p:txBody>
      </p:sp>
      <p:sp>
        <p:nvSpPr>
          <p:cNvPr id="5" name="Text Placeholder 4">
            <a:extLst>
              <a:ext uri="{FF2B5EF4-FFF2-40B4-BE49-F238E27FC236}">
                <a16:creationId xmlns:a16="http://schemas.microsoft.com/office/drawing/2014/main" id="{AF91D1FE-E9FC-1D48-A1CE-D3A3D4860B02}"/>
              </a:ext>
            </a:extLst>
          </p:cNvPr>
          <p:cNvSpPr>
            <a:spLocks noGrp="1"/>
          </p:cNvSpPr>
          <p:nvPr>
            <p:ph type="body" sz="quarter" idx="13"/>
          </p:nvPr>
        </p:nvSpPr>
        <p:spPr>
          <a:xfrm>
            <a:off x="634795" y="1713049"/>
            <a:ext cx="6924897" cy="3919024"/>
          </a:xfrm>
        </p:spPr>
        <p:txBody>
          <a:bodyPr vert="horz" lIns="90000" tIns="45720" rIns="91440" bIns="45720" rtlCol="0" anchor="t">
            <a:noAutofit/>
          </a:bodyPr>
          <a:lstStyle/>
          <a:p>
            <a:pPr marL="285750" indent="-285750">
              <a:buFont typeface="Arial" panose="020B0604020202020204" pitchFamily="34" charset="0"/>
              <a:buChar char="•"/>
            </a:pPr>
            <a:r>
              <a:rPr lang="en-US" sz="1400">
                <a:latin typeface="Verdana"/>
                <a:ea typeface="Verdana"/>
              </a:rPr>
              <a:t>STEP 1: Submit a top-3 of destinations + motivation letter</a:t>
            </a:r>
          </a:p>
          <a:p>
            <a:pPr marL="553720" lvl="1" indent="-285750">
              <a:buFont typeface="Arial" panose="020B0604020202020204" pitchFamily="34" charset="0"/>
              <a:buChar char="•"/>
            </a:pPr>
            <a:r>
              <a:rPr lang="en-US">
                <a:latin typeface="Verdana"/>
                <a:ea typeface="Verdana"/>
              </a:rPr>
              <a:t>Deadline: </a:t>
            </a:r>
            <a:r>
              <a:rPr lang="en-US">
                <a:solidFill>
                  <a:srgbClr val="FF0000"/>
                </a:solidFill>
                <a:latin typeface="Verdana"/>
                <a:ea typeface="Verdana"/>
              </a:rPr>
              <a:t>Friday 5 December 2025</a:t>
            </a:r>
          </a:p>
          <a:p>
            <a:pPr marL="553720" lvl="1" indent="-285750">
              <a:buFont typeface="Arial" panose="020B0604020202020204" pitchFamily="34" charset="0"/>
              <a:buChar char="•"/>
            </a:pPr>
            <a:r>
              <a:rPr lang="en-US">
                <a:latin typeface="Verdana"/>
                <a:ea typeface="Verdana"/>
              </a:rPr>
              <a:t>Submission form: </a:t>
            </a:r>
            <a:r>
              <a:rPr lang="en-US">
                <a:latin typeface="Verdana"/>
                <a:ea typeface="Verdana"/>
                <a:hlinkClick r:id="rId3"/>
              </a:rPr>
              <a:t>https://forms.office.com/e/5EihUfY494</a:t>
            </a:r>
            <a:endParaRPr lang="en-US">
              <a:latin typeface="Verdana"/>
              <a:ea typeface="Verdana"/>
            </a:endParaRPr>
          </a:p>
          <a:p>
            <a:pPr marL="267970" lvl="1" indent="0">
              <a:buNone/>
            </a:pPr>
            <a:endParaRPr lang="en-GB"/>
          </a:p>
          <a:p>
            <a:pPr marL="285750" indent="-285750">
              <a:buFont typeface="Arial" panose="020B0604020202020204" pitchFamily="34" charset="0"/>
              <a:buChar char="•"/>
            </a:pPr>
            <a:r>
              <a:rPr lang="en-US" sz="1400">
                <a:latin typeface="Verdana"/>
                <a:ea typeface="Verdana"/>
              </a:rPr>
              <a:t>Selection procedure:</a:t>
            </a:r>
          </a:p>
          <a:p>
            <a:pPr marL="553720" lvl="1" indent="-285750">
              <a:buFont typeface="Arial" panose="020B0604020202020204" pitchFamily="34" charset="0"/>
              <a:buChar char="•"/>
            </a:pPr>
            <a:r>
              <a:rPr lang="en-US">
                <a:latin typeface="Verdana"/>
                <a:ea typeface="Verdana"/>
              </a:rPr>
              <a:t>Exchange coordinators select students for destinations (students who select a non-EU destination will be nominated early to IRMO to speed up process)</a:t>
            </a:r>
          </a:p>
          <a:p>
            <a:pPr marL="553720" lvl="1" indent="-285750">
              <a:buFont typeface="Arial" panose="020B0604020202020204" pitchFamily="34" charset="0"/>
              <a:buChar char="•"/>
            </a:pPr>
            <a:r>
              <a:rPr lang="en-US">
                <a:latin typeface="Verdana"/>
                <a:ea typeface="Verdana"/>
              </a:rPr>
              <a:t>Criteria: motivation letter + grades (if available) + status student (student with/without fewer opportunities) + participation in mobility in past years</a:t>
            </a:r>
          </a:p>
          <a:p>
            <a:pPr marL="553720" lvl="1" indent="-285750">
              <a:buFont typeface="Arial" panose="020B0604020202020204" pitchFamily="34" charset="0"/>
              <a:buChar char="•"/>
            </a:pPr>
            <a:r>
              <a:rPr lang="en-US">
                <a:latin typeface="Verdana"/>
                <a:ea typeface="Verdana"/>
              </a:rPr>
              <a:t>All applicants are ranked based on criteria, and allocated to destinations</a:t>
            </a:r>
          </a:p>
          <a:p>
            <a:pPr marL="553720" lvl="1" indent="-285750">
              <a:buFont typeface="Arial" panose="020B0604020202020204" pitchFamily="34" charset="0"/>
              <a:buChar char="•"/>
            </a:pPr>
            <a:r>
              <a:rPr lang="en-US">
                <a:latin typeface="Verdana"/>
                <a:ea typeface="Verdana"/>
              </a:rPr>
              <a:t>You will receive an email from your exchange coordinator in December/January</a:t>
            </a:r>
          </a:p>
          <a:p>
            <a:pPr marL="285750" indent="-285750">
              <a:buFont typeface="Arial" panose="020B0604020202020204" pitchFamily="34" charset="0"/>
              <a:buChar char="•"/>
            </a:pPr>
            <a:endParaRPr lang="en-US" sz="1400"/>
          </a:p>
        </p:txBody>
      </p:sp>
      <p:pic>
        <p:nvPicPr>
          <p:cNvPr id="2" name="Picture 1">
            <a:extLst>
              <a:ext uri="{FF2B5EF4-FFF2-40B4-BE49-F238E27FC236}">
                <a16:creationId xmlns:a16="http://schemas.microsoft.com/office/drawing/2014/main" id="{B1DD5066-874E-9124-09EB-8B3DF45AB6F3}"/>
              </a:ext>
            </a:extLst>
          </p:cNvPr>
          <p:cNvPicPr>
            <a:picLocks noChangeAspect="1"/>
          </p:cNvPicPr>
          <p:nvPr/>
        </p:nvPicPr>
        <p:blipFill>
          <a:blip r:embed="rId4"/>
          <a:stretch>
            <a:fillRect/>
          </a:stretch>
        </p:blipFill>
        <p:spPr>
          <a:xfrm>
            <a:off x="7823528" y="713161"/>
            <a:ext cx="3925786" cy="3950907"/>
          </a:xfrm>
          <a:prstGeom prst="rect">
            <a:avLst/>
          </a:prstGeom>
          <a:noFill/>
        </p:spPr>
      </p:pic>
      <p:sp>
        <p:nvSpPr>
          <p:cNvPr id="6" name="Title 5">
            <a:extLst>
              <a:ext uri="{FF2B5EF4-FFF2-40B4-BE49-F238E27FC236}">
                <a16:creationId xmlns:a16="http://schemas.microsoft.com/office/drawing/2014/main" id="{BB9AFBDF-4272-1C4A-B9E8-5ACD21D2E595}"/>
              </a:ext>
            </a:extLst>
          </p:cNvPr>
          <p:cNvSpPr>
            <a:spLocks noGrp="1"/>
          </p:cNvSpPr>
          <p:nvPr>
            <p:ph type="title"/>
          </p:nvPr>
        </p:nvSpPr>
        <p:spPr>
          <a:xfrm>
            <a:off x="731838" y="711463"/>
            <a:ext cx="5338800" cy="341050"/>
          </a:xfrm>
        </p:spPr>
        <p:txBody>
          <a:bodyPr wrap="none" anchor="b">
            <a:normAutofit/>
          </a:bodyPr>
          <a:lstStyle/>
          <a:p>
            <a:r>
              <a:rPr lang="en-US"/>
              <a:t>Learning agreement</a:t>
            </a:r>
          </a:p>
        </p:txBody>
      </p:sp>
      <p:sp>
        <p:nvSpPr>
          <p:cNvPr id="4" name="Subtitle 3">
            <a:extLst>
              <a:ext uri="{FF2B5EF4-FFF2-40B4-BE49-F238E27FC236}">
                <a16:creationId xmlns:a16="http://schemas.microsoft.com/office/drawing/2014/main" id="{69D8CC8F-9177-B94A-8AB6-C3D9C29CC030}"/>
              </a:ext>
            </a:extLst>
          </p:cNvPr>
          <p:cNvSpPr>
            <a:spLocks noGrp="1"/>
          </p:cNvSpPr>
          <p:nvPr>
            <p:ph type="subTitle" idx="1"/>
          </p:nvPr>
        </p:nvSpPr>
        <p:spPr>
          <a:xfrm>
            <a:off x="731838" y="1104151"/>
            <a:ext cx="1679370" cy="335852"/>
          </a:xfrm>
        </p:spPr>
        <p:txBody>
          <a:bodyPr wrap="none" anchor="t">
            <a:normAutofit/>
          </a:bodyPr>
          <a:lstStyle/>
          <a:p>
            <a:r>
              <a:rPr lang="en-US"/>
              <a:t>Application procedure</a:t>
            </a:r>
          </a:p>
        </p:txBody>
      </p:sp>
    </p:spTree>
    <p:extLst>
      <p:ext uri="{BB962C8B-B14F-4D97-AF65-F5344CB8AC3E}">
        <p14:creationId xmlns:p14="http://schemas.microsoft.com/office/powerpoint/2010/main" val="149931236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4FD41CF1-3070-F242-9EC7-D8F4ECEC117E}"/>
              </a:ext>
            </a:extLst>
          </p:cNvPr>
          <p:cNvSpPr>
            <a:spLocks noGrp="1"/>
          </p:cNvSpPr>
          <p:nvPr>
            <p:ph type="sldNum" sz="quarter" idx="11"/>
          </p:nvPr>
        </p:nvSpPr>
        <p:spPr/>
        <p:txBody>
          <a:bodyPr/>
          <a:lstStyle/>
          <a:p>
            <a:r>
              <a:rPr lang="nl-NL"/>
              <a:t> </a:t>
            </a:r>
            <a:fld id="{8BBD000E-053F-E64B-840C-D1C67323E90F}" type="datetime1">
              <a:rPr lang="nl-NL" smtClean="0"/>
              <a:pPr/>
              <a:t>12-11-2025</a:t>
            </a:fld>
            <a:r>
              <a:rPr lang="nl-NL"/>
              <a:t> | </a:t>
            </a:r>
            <a:fld id="{2DAB09C5-3251-4B47-B002-D03712DC64C3}" type="slidenum">
              <a:rPr lang="nl-NL" smtClean="0"/>
              <a:pPr/>
              <a:t>31</a:t>
            </a:fld>
            <a:endParaRPr lang="nl-NL"/>
          </a:p>
        </p:txBody>
      </p:sp>
      <p:sp>
        <p:nvSpPr>
          <p:cNvPr id="4" name="Subtitle 3">
            <a:extLst>
              <a:ext uri="{FF2B5EF4-FFF2-40B4-BE49-F238E27FC236}">
                <a16:creationId xmlns:a16="http://schemas.microsoft.com/office/drawing/2014/main" id="{69D8CC8F-9177-B94A-8AB6-C3D9C29CC030}"/>
              </a:ext>
            </a:extLst>
          </p:cNvPr>
          <p:cNvSpPr>
            <a:spLocks noGrp="1"/>
          </p:cNvSpPr>
          <p:nvPr>
            <p:ph type="subTitle" idx="1"/>
          </p:nvPr>
        </p:nvSpPr>
        <p:spPr>
          <a:xfrm>
            <a:off x="731838" y="1104151"/>
            <a:ext cx="3275512" cy="335852"/>
          </a:xfrm>
        </p:spPr>
        <p:txBody>
          <a:bodyPr/>
          <a:lstStyle/>
          <a:p>
            <a:r>
              <a:rPr lang="en-US"/>
              <a:t>Application procedure</a:t>
            </a:r>
          </a:p>
        </p:txBody>
      </p:sp>
      <p:sp>
        <p:nvSpPr>
          <p:cNvPr id="5" name="Text Placeholder 4">
            <a:extLst>
              <a:ext uri="{FF2B5EF4-FFF2-40B4-BE49-F238E27FC236}">
                <a16:creationId xmlns:a16="http://schemas.microsoft.com/office/drawing/2014/main" id="{AF91D1FE-E9FC-1D48-A1CE-D3A3D4860B02}"/>
              </a:ext>
            </a:extLst>
          </p:cNvPr>
          <p:cNvSpPr>
            <a:spLocks noGrp="1"/>
          </p:cNvSpPr>
          <p:nvPr>
            <p:ph type="body" sz="quarter" idx="13"/>
          </p:nvPr>
        </p:nvSpPr>
        <p:spPr/>
        <p:txBody>
          <a:bodyPr vert="horz" lIns="90000" tIns="45720" rIns="91440" bIns="45720" rtlCol="0" anchor="t">
            <a:noAutofit/>
          </a:bodyPr>
          <a:lstStyle/>
          <a:p>
            <a:pPr marL="285750" indent="-285750">
              <a:buFont typeface="Arial" panose="020B0604020202020204" pitchFamily="34" charset="0"/>
              <a:buChar char="•"/>
            </a:pPr>
            <a:r>
              <a:rPr lang="en-US" sz="1800" dirty="0">
                <a:latin typeface="Verdana"/>
                <a:ea typeface="Verdana"/>
              </a:rPr>
              <a:t>STEP 2: Send a first proposal of your LA to your exchange coordinator</a:t>
            </a:r>
          </a:p>
          <a:p>
            <a:pPr marL="553720" lvl="1" indent="-285750">
              <a:buFont typeface="Arial" panose="020B0604020202020204" pitchFamily="34" charset="0"/>
              <a:buChar char="•"/>
            </a:pPr>
            <a:r>
              <a:rPr lang="en-US" sz="1600" dirty="0">
                <a:latin typeface="Verdana"/>
                <a:ea typeface="Verdana"/>
              </a:rPr>
              <a:t>Deadline: </a:t>
            </a:r>
            <a:r>
              <a:rPr lang="en-US" sz="1600" dirty="0">
                <a:solidFill>
                  <a:srgbClr val="FF0000"/>
                </a:solidFill>
                <a:latin typeface="Verdana"/>
                <a:ea typeface="Verdana"/>
              </a:rPr>
              <a:t>Monday 2 February 2026</a:t>
            </a:r>
          </a:p>
          <a:p>
            <a:pPr marL="553720" lvl="1" indent="-285750">
              <a:buFont typeface="Arial" panose="020B0604020202020204" pitchFamily="34" charset="0"/>
              <a:buChar char="•"/>
            </a:pPr>
            <a:r>
              <a:rPr lang="en-US" sz="1600" dirty="0">
                <a:latin typeface="Verdana"/>
                <a:ea typeface="Verdana"/>
              </a:rPr>
              <a:t>Use the template </a:t>
            </a:r>
            <a:r>
              <a:rPr lang="en-US" sz="1600" dirty="0">
                <a:latin typeface="Verdana"/>
                <a:ea typeface="Verdana"/>
                <a:hlinkClick r:id="rId2"/>
              </a:rPr>
              <a:t>“Document voorstel Learning Agreement”</a:t>
            </a:r>
            <a:endParaRPr lang="en-US" sz="1600" dirty="0">
              <a:latin typeface="Verdana"/>
              <a:ea typeface="Verdana"/>
            </a:endParaRPr>
          </a:p>
          <a:p>
            <a:pPr marL="553720" lvl="1" indent="-285750">
              <a:buFont typeface="Arial" panose="020B0604020202020204" pitchFamily="34" charset="0"/>
              <a:buChar char="•"/>
            </a:pPr>
            <a:r>
              <a:rPr lang="en-US" sz="1600" dirty="0">
                <a:latin typeface="Verdana"/>
                <a:ea typeface="Verdana"/>
              </a:rPr>
              <a:t>Add course description of selected courses (in English)</a:t>
            </a:r>
          </a:p>
          <a:p>
            <a:pPr marL="553720" lvl="1" indent="-285750">
              <a:buFont typeface="Arial" panose="020B0604020202020204" pitchFamily="34" charset="0"/>
              <a:buChar char="•"/>
            </a:pPr>
            <a:r>
              <a:rPr lang="en-US" sz="1600" dirty="0">
                <a:latin typeface="Verdana"/>
                <a:ea typeface="Verdana"/>
              </a:rPr>
              <a:t>You will receive feedback from your exchange coordinator</a:t>
            </a:r>
          </a:p>
          <a:p>
            <a:pPr marL="285750" indent="-285750">
              <a:buFont typeface="Arial" panose="020B0604020202020204" pitchFamily="34" charset="0"/>
              <a:buChar char="•"/>
            </a:pPr>
            <a:endParaRPr lang="en-US" sz="1800" dirty="0"/>
          </a:p>
        </p:txBody>
      </p:sp>
      <p:sp>
        <p:nvSpPr>
          <p:cNvPr id="6" name="Title 5">
            <a:extLst>
              <a:ext uri="{FF2B5EF4-FFF2-40B4-BE49-F238E27FC236}">
                <a16:creationId xmlns:a16="http://schemas.microsoft.com/office/drawing/2014/main" id="{BB9AFBDF-4272-1C4A-B9E8-5ACD21D2E595}"/>
              </a:ext>
            </a:extLst>
          </p:cNvPr>
          <p:cNvSpPr>
            <a:spLocks noGrp="1"/>
          </p:cNvSpPr>
          <p:nvPr>
            <p:ph type="title"/>
          </p:nvPr>
        </p:nvSpPr>
        <p:spPr>
          <a:xfrm>
            <a:off x="731837" y="711463"/>
            <a:ext cx="3623923" cy="341050"/>
          </a:xfrm>
        </p:spPr>
        <p:txBody>
          <a:bodyPr/>
          <a:lstStyle/>
          <a:p>
            <a:r>
              <a:rPr lang="en-US"/>
              <a:t>Learning agreement</a:t>
            </a:r>
          </a:p>
        </p:txBody>
      </p:sp>
      <p:sp>
        <p:nvSpPr>
          <p:cNvPr id="7" name="Footer Placeholder 1">
            <a:extLst>
              <a:ext uri="{FF2B5EF4-FFF2-40B4-BE49-F238E27FC236}">
                <a16:creationId xmlns:a16="http://schemas.microsoft.com/office/drawing/2014/main" id="{4542D6B6-1ADC-C643-83A3-33D1BF5EE809}"/>
              </a:ext>
            </a:extLst>
          </p:cNvPr>
          <p:cNvSpPr>
            <a:spLocks noGrp="1"/>
          </p:cNvSpPr>
          <p:nvPr>
            <p:ph type="ftr" sz="quarter" idx="10"/>
          </p:nvPr>
        </p:nvSpPr>
        <p:spPr>
          <a:xfrm>
            <a:off x="8610600" y="6265518"/>
            <a:ext cx="2743200" cy="156560"/>
          </a:xfrm>
        </p:spPr>
        <p:txBody>
          <a:bodyPr/>
          <a:lstStyle/>
          <a:p>
            <a:r>
              <a:rPr lang="nl-NL" err="1"/>
              <a:t>Infosession</a:t>
            </a:r>
            <a:r>
              <a:rPr lang="nl-NL"/>
              <a:t> Exchange PE</a:t>
            </a:r>
          </a:p>
        </p:txBody>
      </p:sp>
    </p:spTree>
    <p:extLst>
      <p:ext uri="{BB962C8B-B14F-4D97-AF65-F5344CB8AC3E}">
        <p14:creationId xmlns:p14="http://schemas.microsoft.com/office/powerpoint/2010/main" val="17768098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4FD41CF1-3070-F242-9EC7-D8F4ECEC117E}"/>
              </a:ext>
            </a:extLst>
          </p:cNvPr>
          <p:cNvSpPr>
            <a:spLocks noGrp="1"/>
          </p:cNvSpPr>
          <p:nvPr>
            <p:ph type="sldNum" sz="quarter" idx="11"/>
          </p:nvPr>
        </p:nvSpPr>
        <p:spPr/>
        <p:txBody>
          <a:bodyPr/>
          <a:lstStyle/>
          <a:p>
            <a:r>
              <a:rPr lang="nl-NL"/>
              <a:t> </a:t>
            </a:r>
            <a:fld id="{8BBD000E-053F-E64B-840C-D1C67323E90F}" type="datetime1">
              <a:rPr lang="nl-NL" smtClean="0"/>
              <a:pPr/>
              <a:t>12-11-2025</a:t>
            </a:fld>
            <a:r>
              <a:rPr lang="nl-NL"/>
              <a:t> | </a:t>
            </a:r>
            <a:fld id="{2DAB09C5-3251-4B47-B002-D03712DC64C3}" type="slidenum">
              <a:rPr lang="nl-NL" smtClean="0"/>
              <a:pPr/>
              <a:t>32</a:t>
            </a:fld>
            <a:endParaRPr lang="nl-NL"/>
          </a:p>
        </p:txBody>
      </p:sp>
      <p:sp>
        <p:nvSpPr>
          <p:cNvPr id="4" name="Subtitle 3">
            <a:extLst>
              <a:ext uri="{FF2B5EF4-FFF2-40B4-BE49-F238E27FC236}">
                <a16:creationId xmlns:a16="http://schemas.microsoft.com/office/drawing/2014/main" id="{69D8CC8F-9177-B94A-8AB6-C3D9C29CC030}"/>
              </a:ext>
            </a:extLst>
          </p:cNvPr>
          <p:cNvSpPr>
            <a:spLocks noGrp="1"/>
          </p:cNvSpPr>
          <p:nvPr>
            <p:ph type="subTitle" idx="1"/>
          </p:nvPr>
        </p:nvSpPr>
        <p:spPr>
          <a:xfrm>
            <a:off x="731838" y="1104151"/>
            <a:ext cx="3275512" cy="335852"/>
          </a:xfrm>
        </p:spPr>
        <p:txBody>
          <a:bodyPr/>
          <a:lstStyle/>
          <a:p>
            <a:r>
              <a:rPr lang="en-US"/>
              <a:t>Application procedure</a:t>
            </a:r>
          </a:p>
        </p:txBody>
      </p:sp>
      <p:sp>
        <p:nvSpPr>
          <p:cNvPr id="5" name="Text Placeholder 4">
            <a:extLst>
              <a:ext uri="{FF2B5EF4-FFF2-40B4-BE49-F238E27FC236}">
                <a16:creationId xmlns:a16="http://schemas.microsoft.com/office/drawing/2014/main" id="{AF91D1FE-E9FC-1D48-A1CE-D3A3D4860B02}"/>
              </a:ext>
            </a:extLst>
          </p:cNvPr>
          <p:cNvSpPr>
            <a:spLocks noGrp="1"/>
          </p:cNvSpPr>
          <p:nvPr>
            <p:ph type="body" sz="quarter" idx="13"/>
          </p:nvPr>
        </p:nvSpPr>
        <p:spPr/>
        <p:txBody>
          <a:bodyPr vert="horz" lIns="90000" tIns="45720" rIns="91440" bIns="45720" rtlCol="0" anchor="t">
            <a:noAutofit/>
          </a:bodyPr>
          <a:lstStyle/>
          <a:p>
            <a:pPr marL="285750" indent="-285750">
              <a:buFont typeface="Arial" panose="020B0604020202020204" pitchFamily="34" charset="0"/>
              <a:buChar char="•"/>
            </a:pPr>
            <a:r>
              <a:rPr lang="en-US">
                <a:latin typeface="Verdana"/>
                <a:ea typeface="Verdana"/>
              </a:rPr>
              <a:t>STEP 3: Send a revised learning agreement to your exchange coordinator</a:t>
            </a:r>
          </a:p>
          <a:p>
            <a:pPr marL="553720" lvl="1" indent="-285750">
              <a:buFont typeface="Arial" panose="020B0604020202020204" pitchFamily="34" charset="0"/>
              <a:buChar char="•"/>
            </a:pPr>
            <a:r>
              <a:rPr lang="en-US">
                <a:latin typeface="Verdana"/>
                <a:ea typeface="Verdana"/>
              </a:rPr>
              <a:t>Deadline: </a:t>
            </a:r>
            <a:r>
              <a:rPr lang="en-US">
                <a:solidFill>
                  <a:srgbClr val="FF0000"/>
                </a:solidFill>
                <a:latin typeface="Verdana"/>
                <a:ea typeface="Verdana"/>
              </a:rPr>
              <a:t>Monday 2 March 2026</a:t>
            </a:r>
          </a:p>
          <a:p>
            <a:pPr marL="553720" lvl="1" indent="-285750">
              <a:buFont typeface="Arial" panose="020B0604020202020204" pitchFamily="34" charset="0"/>
              <a:buChar char="•"/>
            </a:pPr>
            <a:r>
              <a:rPr lang="en-US">
                <a:latin typeface="Verdana"/>
                <a:ea typeface="Verdana"/>
              </a:rPr>
              <a:t>Exchange coordinator will decide if your revised LA can be approved</a:t>
            </a:r>
          </a:p>
          <a:p>
            <a:pPr marL="553720" lvl="1" indent="-285750">
              <a:buFont typeface="Arial" panose="020B0604020202020204" pitchFamily="34" charset="0"/>
              <a:buChar char="•"/>
            </a:pPr>
            <a:r>
              <a:rPr lang="en-US">
                <a:latin typeface="Verdana"/>
                <a:ea typeface="Verdana"/>
              </a:rPr>
              <a:t>If your LA is approved, the exchange coordinator will officially nominate you for an exchange with IRMO</a:t>
            </a:r>
          </a:p>
          <a:p>
            <a:pPr marL="553720" lvl="1" indent="-285750">
              <a:buFont typeface="Arial" panose="020B0604020202020204" pitchFamily="34" charset="0"/>
              <a:buChar char="•"/>
            </a:pPr>
            <a:r>
              <a:rPr lang="en-US">
                <a:latin typeface="Verdana"/>
                <a:ea typeface="Verdana"/>
              </a:rPr>
              <a:t>IRMO will contact you, to guide you through the rest of the application procedure, including to apply on 'Mobility Online' and upload all related documents</a:t>
            </a:r>
          </a:p>
          <a:p>
            <a:pPr marL="285750" indent="-285750">
              <a:buFont typeface="Arial" panose="020B0604020202020204" pitchFamily="34" charset="0"/>
              <a:buChar char="•"/>
            </a:pPr>
            <a:endParaRPr lang="en-US"/>
          </a:p>
        </p:txBody>
      </p:sp>
      <p:sp>
        <p:nvSpPr>
          <p:cNvPr id="6" name="Title 5">
            <a:extLst>
              <a:ext uri="{FF2B5EF4-FFF2-40B4-BE49-F238E27FC236}">
                <a16:creationId xmlns:a16="http://schemas.microsoft.com/office/drawing/2014/main" id="{BB9AFBDF-4272-1C4A-B9E8-5ACD21D2E595}"/>
              </a:ext>
            </a:extLst>
          </p:cNvPr>
          <p:cNvSpPr>
            <a:spLocks noGrp="1"/>
          </p:cNvSpPr>
          <p:nvPr>
            <p:ph type="title"/>
          </p:nvPr>
        </p:nvSpPr>
        <p:spPr>
          <a:xfrm>
            <a:off x="731837" y="711463"/>
            <a:ext cx="3623923" cy="341050"/>
          </a:xfrm>
        </p:spPr>
        <p:txBody>
          <a:bodyPr/>
          <a:lstStyle/>
          <a:p>
            <a:r>
              <a:rPr lang="en-US"/>
              <a:t>Learning agreement</a:t>
            </a:r>
          </a:p>
        </p:txBody>
      </p:sp>
      <p:sp>
        <p:nvSpPr>
          <p:cNvPr id="7" name="Footer Placeholder 1">
            <a:extLst>
              <a:ext uri="{FF2B5EF4-FFF2-40B4-BE49-F238E27FC236}">
                <a16:creationId xmlns:a16="http://schemas.microsoft.com/office/drawing/2014/main" id="{18C60D77-6F05-BD43-9BD4-CFFB1F443182}"/>
              </a:ext>
            </a:extLst>
          </p:cNvPr>
          <p:cNvSpPr>
            <a:spLocks noGrp="1"/>
          </p:cNvSpPr>
          <p:nvPr>
            <p:ph type="ftr" sz="quarter" idx="10"/>
          </p:nvPr>
        </p:nvSpPr>
        <p:spPr>
          <a:xfrm>
            <a:off x="8610600" y="6265518"/>
            <a:ext cx="2743200" cy="156560"/>
          </a:xfrm>
        </p:spPr>
        <p:txBody>
          <a:bodyPr/>
          <a:lstStyle/>
          <a:p>
            <a:r>
              <a:rPr lang="nl-NL" err="1"/>
              <a:t>Infosession</a:t>
            </a:r>
            <a:r>
              <a:rPr lang="nl-NL"/>
              <a:t> Exchange PE</a:t>
            </a:r>
          </a:p>
        </p:txBody>
      </p:sp>
    </p:spTree>
    <p:extLst>
      <p:ext uri="{BB962C8B-B14F-4D97-AF65-F5344CB8AC3E}">
        <p14:creationId xmlns:p14="http://schemas.microsoft.com/office/powerpoint/2010/main" val="425832014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4FD41CF1-3070-F242-9EC7-D8F4ECEC117E}"/>
              </a:ext>
            </a:extLst>
          </p:cNvPr>
          <p:cNvSpPr>
            <a:spLocks noGrp="1"/>
          </p:cNvSpPr>
          <p:nvPr>
            <p:ph type="sldNum" sz="quarter" idx="11"/>
          </p:nvPr>
        </p:nvSpPr>
        <p:spPr/>
        <p:txBody>
          <a:bodyPr/>
          <a:lstStyle/>
          <a:p>
            <a:r>
              <a:rPr lang="nl-NL"/>
              <a:t> </a:t>
            </a:r>
            <a:fld id="{8BBD000E-053F-E64B-840C-D1C67323E90F}" type="datetime1">
              <a:rPr lang="nl-NL" smtClean="0"/>
              <a:pPr/>
              <a:t>12-11-2025</a:t>
            </a:fld>
            <a:r>
              <a:rPr lang="nl-NL"/>
              <a:t> | </a:t>
            </a:r>
            <a:fld id="{2DAB09C5-3251-4B47-B002-D03712DC64C3}" type="slidenum">
              <a:rPr lang="nl-NL" smtClean="0"/>
              <a:pPr/>
              <a:t>33</a:t>
            </a:fld>
            <a:endParaRPr lang="nl-NL"/>
          </a:p>
        </p:txBody>
      </p:sp>
      <p:sp>
        <p:nvSpPr>
          <p:cNvPr id="4" name="Subtitle 3">
            <a:extLst>
              <a:ext uri="{FF2B5EF4-FFF2-40B4-BE49-F238E27FC236}">
                <a16:creationId xmlns:a16="http://schemas.microsoft.com/office/drawing/2014/main" id="{69D8CC8F-9177-B94A-8AB6-C3D9C29CC030}"/>
              </a:ext>
            </a:extLst>
          </p:cNvPr>
          <p:cNvSpPr>
            <a:spLocks noGrp="1"/>
          </p:cNvSpPr>
          <p:nvPr>
            <p:ph type="subTitle" idx="1"/>
          </p:nvPr>
        </p:nvSpPr>
        <p:spPr>
          <a:xfrm>
            <a:off x="731838" y="1104151"/>
            <a:ext cx="5530938" cy="335852"/>
          </a:xfrm>
        </p:spPr>
        <p:txBody>
          <a:bodyPr/>
          <a:lstStyle/>
          <a:p>
            <a:r>
              <a:rPr lang="en-US"/>
              <a:t>Application procedure FOR Internships</a:t>
            </a:r>
          </a:p>
        </p:txBody>
      </p:sp>
      <p:sp>
        <p:nvSpPr>
          <p:cNvPr id="5" name="Text Placeholder 4">
            <a:extLst>
              <a:ext uri="{FF2B5EF4-FFF2-40B4-BE49-F238E27FC236}">
                <a16:creationId xmlns:a16="http://schemas.microsoft.com/office/drawing/2014/main" id="{AF91D1FE-E9FC-1D48-A1CE-D3A3D4860B02}"/>
              </a:ext>
            </a:extLst>
          </p:cNvPr>
          <p:cNvSpPr>
            <a:spLocks noGrp="1"/>
          </p:cNvSpPr>
          <p:nvPr>
            <p:ph type="body" sz="quarter" idx="13"/>
          </p:nvPr>
        </p:nvSpPr>
        <p:spPr/>
        <p:txBody>
          <a:bodyPr vert="horz" lIns="90000" tIns="45720" rIns="91440" bIns="45720" rtlCol="0" anchor="t">
            <a:noAutofit/>
          </a:bodyPr>
          <a:lstStyle/>
          <a:p>
            <a:pPr marL="285750" indent="-285750">
              <a:buFont typeface="Arial" panose="020B0604020202020204" pitchFamily="34" charset="0"/>
              <a:buChar char="•"/>
            </a:pPr>
            <a:r>
              <a:rPr lang="en-US">
                <a:latin typeface="Verdana"/>
                <a:ea typeface="Verdana"/>
              </a:rPr>
              <a:t>STEP 1: Contact your internship coordinator</a:t>
            </a:r>
          </a:p>
          <a:p>
            <a:pPr marL="553720" lvl="1" indent="-285750">
              <a:buFont typeface="Arial" panose="020B0604020202020204" pitchFamily="34" charset="0"/>
              <a:buChar char="•"/>
            </a:pPr>
            <a:r>
              <a:rPr lang="en-US">
                <a:latin typeface="Verdana"/>
                <a:ea typeface="Verdana"/>
              </a:rPr>
              <a:t>You can suggest a destination of your own choosing</a:t>
            </a:r>
          </a:p>
          <a:p>
            <a:pPr marL="553720" lvl="1" indent="-285750">
              <a:buFont typeface="Arial" panose="020B0604020202020204" pitchFamily="34" charset="0"/>
              <a:buChar char="•"/>
            </a:pPr>
            <a:r>
              <a:rPr lang="en-US">
                <a:latin typeface="Verdana"/>
                <a:ea typeface="Verdana"/>
              </a:rPr>
              <a:t>Get approval from internship coordinator on destination and internship plan</a:t>
            </a:r>
          </a:p>
          <a:p>
            <a:pPr marL="267970" lvl="1" indent="0">
              <a:buNone/>
            </a:pPr>
            <a:endParaRPr lang="en-US">
              <a:latin typeface="Verdana"/>
              <a:ea typeface="Verdana"/>
            </a:endParaRPr>
          </a:p>
          <a:p>
            <a:pPr marL="285750" indent="-285750">
              <a:buFont typeface="Arial" panose="020B0604020202020204" pitchFamily="34" charset="0"/>
              <a:buChar char="•"/>
            </a:pPr>
            <a:r>
              <a:rPr lang="en-US">
                <a:latin typeface="Verdana"/>
                <a:ea typeface="Verdana"/>
              </a:rPr>
              <a:t>STEP 2: Contact your exchange coordinator</a:t>
            </a:r>
          </a:p>
          <a:p>
            <a:pPr marL="553720" lvl="1" indent="-285750">
              <a:buFont typeface="Arial" panose="020B0604020202020204" pitchFamily="34" charset="0"/>
              <a:buChar char="•"/>
            </a:pPr>
            <a:r>
              <a:rPr lang="en-US">
                <a:solidFill>
                  <a:srgbClr val="FF0000"/>
                </a:solidFill>
                <a:latin typeface="Verdana"/>
                <a:ea typeface="Verdana"/>
              </a:rPr>
              <a:t>Outside EU: deadline: Friday 5 Dec. 2025</a:t>
            </a:r>
          </a:p>
          <a:p>
            <a:pPr marL="553720" lvl="1" indent="-285750">
              <a:buFont typeface="Arial" panose="020B0604020202020204" pitchFamily="34" charset="0"/>
              <a:buChar char="•"/>
            </a:pPr>
            <a:r>
              <a:rPr lang="en-US">
                <a:solidFill>
                  <a:srgbClr val="FF0000"/>
                </a:solidFill>
                <a:latin typeface="Verdana"/>
                <a:ea typeface="Verdana"/>
              </a:rPr>
              <a:t>Within EU: deadline: Monday 2 March 2026</a:t>
            </a:r>
            <a:endParaRPr lang="en-US"/>
          </a:p>
          <a:p>
            <a:pPr marL="553720" lvl="1" indent="-285750">
              <a:buFont typeface="Arial" panose="020B0604020202020204" pitchFamily="34" charset="0"/>
              <a:buChar char="•"/>
            </a:pPr>
            <a:r>
              <a:rPr lang="en-US">
                <a:latin typeface="Verdana"/>
                <a:ea typeface="Verdana"/>
              </a:rPr>
              <a:t>Inform exchange coordinator of destination, so we can nominate you with IRMO</a:t>
            </a:r>
          </a:p>
          <a:p>
            <a:pPr marL="285750" indent="-285750">
              <a:buFont typeface="Arial" panose="020B0604020202020204" pitchFamily="34" charset="0"/>
              <a:buChar char="•"/>
            </a:pPr>
            <a:endParaRPr lang="en-US"/>
          </a:p>
        </p:txBody>
      </p:sp>
      <p:sp>
        <p:nvSpPr>
          <p:cNvPr id="7" name="Footer Placeholder 1">
            <a:extLst>
              <a:ext uri="{FF2B5EF4-FFF2-40B4-BE49-F238E27FC236}">
                <a16:creationId xmlns:a16="http://schemas.microsoft.com/office/drawing/2014/main" id="{0A7AE0FE-F182-BC45-8F9D-070F6E3CFAFC}"/>
              </a:ext>
            </a:extLst>
          </p:cNvPr>
          <p:cNvSpPr>
            <a:spLocks noGrp="1"/>
          </p:cNvSpPr>
          <p:nvPr>
            <p:ph type="ftr" sz="quarter" idx="10"/>
          </p:nvPr>
        </p:nvSpPr>
        <p:spPr>
          <a:xfrm>
            <a:off x="8610600" y="6265518"/>
            <a:ext cx="2743200" cy="156560"/>
          </a:xfrm>
        </p:spPr>
        <p:txBody>
          <a:bodyPr/>
          <a:lstStyle/>
          <a:p>
            <a:r>
              <a:rPr lang="nl-NL" err="1"/>
              <a:t>Infosession</a:t>
            </a:r>
            <a:r>
              <a:rPr lang="nl-NL"/>
              <a:t> Exchange PE</a:t>
            </a:r>
          </a:p>
        </p:txBody>
      </p:sp>
      <p:sp>
        <p:nvSpPr>
          <p:cNvPr id="8" name="Title 7">
            <a:extLst>
              <a:ext uri="{FF2B5EF4-FFF2-40B4-BE49-F238E27FC236}">
                <a16:creationId xmlns:a16="http://schemas.microsoft.com/office/drawing/2014/main" id="{D2F89673-5DF3-06B0-3FB0-5656EDA2475F}"/>
              </a:ext>
            </a:extLst>
          </p:cNvPr>
          <p:cNvSpPr>
            <a:spLocks noGrp="1"/>
          </p:cNvSpPr>
          <p:nvPr>
            <p:ph type="title"/>
          </p:nvPr>
        </p:nvSpPr>
        <p:spPr>
          <a:xfrm>
            <a:off x="731837" y="711463"/>
            <a:ext cx="2060995" cy="341050"/>
          </a:xfrm>
        </p:spPr>
        <p:txBody>
          <a:bodyPr/>
          <a:lstStyle/>
          <a:p>
            <a:r>
              <a:rPr lang="en-GB">
                <a:latin typeface="Verdana"/>
                <a:ea typeface="Verdana"/>
              </a:rPr>
              <a:t>internship</a:t>
            </a:r>
            <a:endParaRPr lang="en-GB"/>
          </a:p>
        </p:txBody>
      </p:sp>
    </p:spTree>
    <p:extLst>
      <p:ext uri="{BB962C8B-B14F-4D97-AF65-F5344CB8AC3E}">
        <p14:creationId xmlns:p14="http://schemas.microsoft.com/office/powerpoint/2010/main" val="271290179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F22E659D-6812-CE1E-367A-848D0E8EB083}"/>
              </a:ext>
            </a:extLst>
          </p:cNvPr>
          <p:cNvSpPr>
            <a:spLocks noGrp="1"/>
          </p:cNvSpPr>
          <p:nvPr>
            <p:ph type="ftr" sz="quarter" idx="10"/>
          </p:nvPr>
        </p:nvSpPr>
        <p:spPr/>
        <p:txBody>
          <a:bodyPr/>
          <a:lstStyle/>
          <a:p>
            <a:r>
              <a:rPr lang="nl-NL"/>
              <a:t>Titel van de presentatie</a:t>
            </a:r>
          </a:p>
        </p:txBody>
      </p:sp>
      <p:sp>
        <p:nvSpPr>
          <p:cNvPr id="3" name="Slide Number Placeholder 2">
            <a:extLst>
              <a:ext uri="{FF2B5EF4-FFF2-40B4-BE49-F238E27FC236}">
                <a16:creationId xmlns:a16="http://schemas.microsoft.com/office/drawing/2014/main" id="{FB3C5789-1124-139E-F6CC-F8BD65725C8B}"/>
              </a:ext>
            </a:extLst>
          </p:cNvPr>
          <p:cNvSpPr>
            <a:spLocks noGrp="1"/>
          </p:cNvSpPr>
          <p:nvPr>
            <p:ph type="sldNum" sz="quarter" idx="11"/>
          </p:nvPr>
        </p:nvSpPr>
        <p:spPr/>
        <p:txBody>
          <a:bodyPr/>
          <a:lstStyle/>
          <a:p>
            <a:r>
              <a:rPr lang="nl-NL"/>
              <a:t> </a:t>
            </a:r>
            <a:fld id="{D0ED2501-79CA-6243-93E7-37D07E1BF19F}" type="datetime1">
              <a:rPr lang="nl-NL" smtClean="0"/>
              <a:pPr/>
              <a:t>12-11-2025</a:t>
            </a:fld>
            <a:r>
              <a:rPr lang="nl-NL"/>
              <a:t> | </a:t>
            </a:r>
            <a:fld id="{2DAB09C5-3251-4B47-B002-D03712DC64C3}" type="slidenum">
              <a:rPr lang="nl-NL" smtClean="0"/>
              <a:pPr/>
              <a:t>34</a:t>
            </a:fld>
            <a:endParaRPr lang="nl-NL"/>
          </a:p>
        </p:txBody>
      </p:sp>
      <p:sp>
        <p:nvSpPr>
          <p:cNvPr id="4" name="Subtitle 3">
            <a:extLst>
              <a:ext uri="{FF2B5EF4-FFF2-40B4-BE49-F238E27FC236}">
                <a16:creationId xmlns:a16="http://schemas.microsoft.com/office/drawing/2014/main" id="{0BB2A19E-D832-80DC-E077-6ED4E9B86135}"/>
              </a:ext>
            </a:extLst>
          </p:cNvPr>
          <p:cNvSpPr>
            <a:spLocks noGrp="1"/>
          </p:cNvSpPr>
          <p:nvPr>
            <p:ph type="subTitle" idx="1"/>
          </p:nvPr>
        </p:nvSpPr>
        <p:spPr>
          <a:xfrm>
            <a:off x="731838" y="1104151"/>
            <a:ext cx="8175251" cy="335852"/>
          </a:xfrm>
        </p:spPr>
        <p:txBody>
          <a:bodyPr/>
          <a:lstStyle/>
          <a:p>
            <a:r>
              <a:rPr lang="en-BE"/>
              <a:t>For Educational Sciences and Adult educational sciences</a:t>
            </a:r>
          </a:p>
        </p:txBody>
      </p:sp>
      <p:sp>
        <p:nvSpPr>
          <p:cNvPr id="5" name="Text Placeholder 4">
            <a:extLst>
              <a:ext uri="{FF2B5EF4-FFF2-40B4-BE49-F238E27FC236}">
                <a16:creationId xmlns:a16="http://schemas.microsoft.com/office/drawing/2014/main" id="{54EA8584-4894-5274-534E-8FFACE5EF000}"/>
              </a:ext>
            </a:extLst>
          </p:cNvPr>
          <p:cNvSpPr>
            <a:spLocks noGrp="1"/>
          </p:cNvSpPr>
          <p:nvPr>
            <p:ph type="body" sz="quarter" idx="13"/>
          </p:nvPr>
        </p:nvSpPr>
        <p:spPr>
          <a:xfrm>
            <a:off x="680976" y="1990140"/>
            <a:ext cx="9318475" cy="3882736"/>
          </a:xfrm>
        </p:spPr>
        <p:txBody>
          <a:bodyPr vert="horz" lIns="90000" tIns="45720" rIns="91440" bIns="45720" rtlCol="0" anchor="t">
            <a:noAutofit/>
          </a:bodyPr>
          <a:lstStyle/>
          <a:p>
            <a:r>
              <a:rPr lang="en-BE" dirty="0">
                <a:solidFill>
                  <a:srgbClr val="0033A0"/>
                </a:solidFill>
                <a:latin typeface="Verdana"/>
                <a:ea typeface="Verdana"/>
              </a:rPr>
              <a:t>Exchange manual available (in English and in Dutch) on the Canvas community (MES and AGOG) to help you in the process of applying/preparing for an exchange.</a:t>
            </a:r>
          </a:p>
          <a:p>
            <a:r>
              <a:rPr lang="en-US" dirty="0">
                <a:solidFill>
                  <a:srgbClr val="0033A0"/>
                </a:solidFill>
                <a:latin typeface="Verdana"/>
                <a:ea typeface="Verdana"/>
                <a:hlinkClick r:id="rId2"/>
              </a:rPr>
              <a:t>Manual Exchange EDWE EN.pdf</a:t>
            </a:r>
            <a:endParaRPr lang="en-US"/>
          </a:p>
          <a:p>
            <a:r>
              <a:rPr lang="en-US" dirty="0">
                <a:solidFill>
                  <a:srgbClr val="0033A0"/>
                </a:solidFill>
                <a:latin typeface="Verdana"/>
                <a:ea typeface="Verdana"/>
                <a:hlinkClick r:id="rId3">
                  <a:extLst>
                    <a:ext uri="{A12FA001-AC4F-418D-AE19-62706E023703}">
                      <ahyp:hlinkClr xmlns:ahyp="http://schemas.microsoft.com/office/drawing/2018/hyperlinkcolor" val="tx"/>
                    </a:ext>
                  </a:extLst>
                </a:hlinkClick>
              </a:rPr>
              <a:t>Manual Exchange EDWE NL.pdf</a:t>
            </a:r>
            <a:endParaRPr lang="en-US">
              <a:solidFill>
                <a:srgbClr val="000000"/>
              </a:solidFill>
              <a:latin typeface="Verdana"/>
              <a:ea typeface="Verdana"/>
            </a:endParaRPr>
          </a:p>
          <a:p>
            <a:endParaRPr lang="en-US" dirty="0">
              <a:solidFill>
                <a:srgbClr val="0033A0"/>
              </a:solidFill>
              <a:latin typeface="Verdana"/>
              <a:ea typeface="Verdana"/>
            </a:endParaRPr>
          </a:p>
          <a:p>
            <a:r>
              <a:rPr lang="en-BE" dirty="0">
                <a:solidFill>
                  <a:srgbClr val="0033A0"/>
                </a:solidFill>
                <a:latin typeface="Verdana"/>
                <a:ea typeface="Verdana"/>
              </a:rPr>
              <a:t>Please contact</a:t>
            </a:r>
            <a:r>
              <a:rPr lang="en-BE" dirty="0">
                <a:latin typeface="Verdana"/>
                <a:ea typeface="Verdana"/>
              </a:rPr>
              <a:t>: </a:t>
            </a:r>
            <a:r>
              <a:rPr lang="en-BE" u="sng" dirty="0">
                <a:latin typeface="Verdana"/>
                <a:ea typeface="Verdana"/>
              </a:rPr>
              <a:t>marta.lucchetti@vub.be</a:t>
            </a:r>
            <a:r>
              <a:rPr lang="en-BE" dirty="0">
                <a:latin typeface="Verdana"/>
                <a:ea typeface="Verdana"/>
              </a:rPr>
              <a:t> </a:t>
            </a:r>
            <a:r>
              <a:rPr lang="en-US" dirty="0">
                <a:latin typeface="Verdana"/>
                <a:ea typeface="Verdana"/>
              </a:rPr>
              <a:t>(MES)</a:t>
            </a:r>
            <a:endParaRPr lang="en-BE" dirty="0"/>
          </a:p>
          <a:p>
            <a:r>
              <a:rPr lang="en-US" dirty="0">
                <a:latin typeface="Verdana"/>
                <a:ea typeface="Verdana"/>
                <a:hlinkClick r:id="rId4">
                  <a:extLst>
                    <a:ext uri="{A12FA001-AC4F-418D-AE19-62706E023703}">
                      <ahyp:hlinkClr xmlns:ahyp="http://schemas.microsoft.com/office/drawing/2018/hyperlinkcolor" val="tx"/>
                    </a:ext>
                  </a:extLst>
                </a:hlinkClick>
              </a:rPr>
              <a:t>  Ana.Escalona.Diaz@vub.be</a:t>
            </a:r>
            <a:r>
              <a:rPr lang="en-US" dirty="0">
                <a:latin typeface="Verdana"/>
                <a:ea typeface="Verdana"/>
              </a:rPr>
              <a:t> (AGOG) </a:t>
            </a:r>
            <a:r>
              <a:rPr lang="en-BE" dirty="0">
                <a:latin typeface="Verdana"/>
                <a:ea typeface="Verdana"/>
              </a:rPr>
              <a:t>for further questions </a:t>
            </a:r>
            <a:endParaRPr lang="en-BE" dirty="0"/>
          </a:p>
          <a:p>
            <a:r>
              <a:rPr lang="en-BE" dirty="0">
                <a:solidFill>
                  <a:srgbClr val="0033A0"/>
                </a:solidFill>
                <a:latin typeface="Verdana"/>
                <a:ea typeface="Verdana"/>
              </a:rPr>
              <a:t>                       </a:t>
            </a:r>
            <a:endParaRPr lang="en-US" dirty="0">
              <a:solidFill>
                <a:srgbClr val="0033A0"/>
              </a:solidFill>
              <a:latin typeface="Verdana"/>
              <a:ea typeface="Verdana"/>
            </a:endParaRPr>
          </a:p>
          <a:p>
            <a:r>
              <a:rPr lang="en-BE" dirty="0">
                <a:solidFill>
                  <a:srgbClr val="0033A0"/>
                </a:solidFill>
                <a:latin typeface="Verdana"/>
                <a:ea typeface="Verdana"/>
              </a:rPr>
              <a:t>                      </a:t>
            </a:r>
            <a:endParaRPr lang="en-BE" dirty="0">
              <a:solidFill>
                <a:srgbClr val="0033A0"/>
              </a:solidFill>
            </a:endParaRPr>
          </a:p>
        </p:txBody>
      </p:sp>
      <p:sp>
        <p:nvSpPr>
          <p:cNvPr id="6" name="Title 5">
            <a:extLst>
              <a:ext uri="{FF2B5EF4-FFF2-40B4-BE49-F238E27FC236}">
                <a16:creationId xmlns:a16="http://schemas.microsoft.com/office/drawing/2014/main" id="{DD3AF345-64D8-299B-C680-2C5682BA50BE}"/>
              </a:ext>
            </a:extLst>
          </p:cNvPr>
          <p:cNvSpPr>
            <a:spLocks noGrp="1"/>
          </p:cNvSpPr>
          <p:nvPr>
            <p:ph type="title"/>
          </p:nvPr>
        </p:nvSpPr>
        <p:spPr>
          <a:xfrm>
            <a:off x="731837" y="711463"/>
            <a:ext cx="6425331" cy="341050"/>
          </a:xfrm>
        </p:spPr>
        <p:txBody>
          <a:bodyPr/>
          <a:lstStyle/>
          <a:p>
            <a:r>
              <a:rPr lang="en-BE"/>
              <a:t>Study + Internship exchange manual</a:t>
            </a:r>
          </a:p>
        </p:txBody>
      </p:sp>
    </p:spTree>
    <p:extLst>
      <p:ext uri="{BB962C8B-B14F-4D97-AF65-F5344CB8AC3E}">
        <p14:creationId xmlns:p14="http://schemas.microsoft.com/office/powerpoint/2010/main" val="324648447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B698523A-F0F5-FD40-89A4-8C87C8B415D1}"/>
              </a:ext>
            </a:extLst>
          </p:cNvPr>
          <p:cNvSpPr>
            <a:spLocks noGrp="1"/>
          </p:cNvSpPr>
          <p:nvPr>
            <p:ph type="sldNum" sz="quarter" idx="11"/>
          </p:nvPr>
        </p:nvSpPr>
        <p:spPr/>
        <p:txBody>
          <a:bodyPr/>
          <a:lstStyle/>
          <a:p>
            <a:r>
              <a:rPr lang="nl-NL"/>
              <a:t> </a:t>
            </a:r>
            <a:fld id="{1E1FE960-6180-9B4A-8C21-C6F8AD88F654}" type="datetime1">
              <a:rPr lang="nl-NL" smtClean="0"/>
              <a:pPr/>
              <a:t>12-11-2025</a:t>
            </a:fld>
            <a:r>
              <a:rPr lang="nl-NL"/>
              <a:t> | </a:t>
            </a:r>
            <a:fld id="{2DAB09C5-3251-4B47-B002-D03712DC64C3}" type="slidenum">
              <a:rPr lang="nl-NL" smtClean="0"/>
              <a:pPr/>
              <a:t>35</a:t>
            </a:fld>
            <a:endParaRPr lang="nl-NL"/>
          </a:p>
        </p:txBody>
      </p:sp>
      <p:sp>
        <p:nvSpPr>
          <p:cNvPr id="5" name="Text Placeholder 4">
            <a:extLst>
              <a:ext uri="{FF2B5EF4-FFF2-40B4-BE49-F238E27FC236}">
                <a16:creationId xmlns:a16="http://schemas.microsoft.com/office/drawing/2014/main" id="{770D95A6-95D8-AB47-9C3D-E581D87459FC}"/>
              </a:ext>
            </a:extLst>
          </p:cNvPr>
          <p:cNvSpPr>
            <a:spLocks noGrp="1"/>
          </p:cNvSpPr>
          <p:nvPr>
            <p:ph type="body" sz="quarter" idx="13"/>
          </p:nvPr>
        </p:nvSpPr>
        <p:spPr>
          <a:xfrm>
            <a:off x="734856" y="1512928"/>
            <a:ext cx="9387746" cy="3467100"/>
          </a:xfrm>
        </p:spPr>
        <p:txBody>
          <a:bodyPr/>
          <a:lstStyle/>
          <a:p>
            <a:pPr marL="285750" indent="-285750">
              <a:buFont typeface="Arial" panose="020B0604020202020204" pitchFamily="34" charset="0"/>
              <a:buChar char="•"/>
            </a:pPr>
            <a:r>
              <a:rPr lang="en-US"/>
              <a:t>My LA is already officially approved, but I want to make changes. What do I need to do?</a:t>
            </a:r>
          </a:p>
          <a:p>
            <a:pPr marL="554038" lvl="1" indent="-285750">
              <a:buFont typeface="Arial" panose="020B0604020202020204" pitchFamily="34" charset="0"/>
              <a:buChar char="•"/>
            </a:pPr>
            <a:r>
              <a:rPr lang="en-US"/>
              <a:t>Contact your exchange coordinator. Send a proposal for a changed LA using the template </a:t>
            </a:r>
            <a:r>
              <a:rPr lang="en-US">
                <a:hlinkClick r:id="rId2"/>
              </a:rPr>
              <a:t>“Document </a:t>
            </a:r>
            <a:r>
              <a:rPr lang="en-US" err="1">
                <a:hlinkClick r:id="rId2"/>
              </a:rPr>
              <a:t>voorstel</a:t>
            </a:r>
            <a:r>
              <a:rPr lang="en-US">
                <a:hlinkClick r:id="rId2"/>
              </a:rPr>
              <a:t> Learning Agreement”</a:t>
            </a:r>
            <a:r>
              <a:rPr lang="en-US"/>
              <a:t>. You can enter changes in mobility online during first week of exchange.</a:t>
            </a:r>
          </a:p>
          <a:p>
            <a:pPr marL="285750" indent="-285750">
              <a:buFont typeface="Arial" panose="020B0604020202020204" pitchFamily="34" charset="0"/>
              <a:buChar char="•"/>
            </a:pPr>
            <a:r>
              <a:rPr lang="en-US"/>
              <a:t>I changed my mind and I want to stop my exchange</a:t>
            </a:r>
          </a:p>
          <a:p>
            <a:pPr marL="554038" lvl="1" indent="-285750">
              <a:buFont typeface="Arial" panose="020B0604020202020204" pitchFamily="34" charset="0"/>
              <a:buChar char="•"/>
            </a:pPr>
            <a:r>
              <a:rPr lang="en-US"/>
              <a:t>Inform your exchange coordinator, IRMO, and the host institution</a:t>
            </a:r>
          </a:p>
          <a:p>
            <a:pPr marL="285750" indent="-285750">
              <a:buFont typeface="Arial" panose="020B0604020202020204" pitchFamily="34" charset="0"/>
              <a:buChar char="•"/>
            </a:pPr>
            <a:r>
              <a:rPr lang="en-US"/>
              <a:t>Do I need to register the VUB courses in my LA in self-service?</a:t>
            </a:r>
          </a:p>
          <a:p>
            <a:pPr marL="554038" lvl="1" indent="-285750">
              <a:buFont typeface="Arial" panose="020B0604020202020204" pitchFamily="34" charset="0"/>
              <a:buChar char="•"/>
            </a:pPr>
            <a:r>
              <a:rPr lang="en-US"/>
              <a:t>No, the faculty administration will do this for you</a:t>
            </a:r>
          </a:p>
          <a:p>
            <a:pPr marL="285750" indent="-285750">
              <a:buFont typeface="Arial" panose="020B0604020202020204" pitchFamily="34" charset="0"/>
              <a:buChar char="•"/>
            </a:pPr>
            <a:r>
              <a:rPr lang="en-US"/>
              <a:t>Can I select a language course in my LA?</a:t>
            </a:r>
          </a:p>
          <a:p>
            <a:pPr marL="554038" lvl="1" indent="-285750">
              <a:buFont typeface="Arial" panose="020B0604020202020204" pitchFamily="34" charset="0"/>
              <a:buChar char="•"/>
            </a:pPr>
            <a:r>
              <a:rPr lang="en-US"/>
              <a:t>Yes, in exchange for a VUB </a:t>
            </a:r>
            <a:r>
              <a:rPr lang="en-US" err="1"/>
              <a:t>keuzevak</a:t>
            </a:r>
            <a:r>
              <a:rPr lang="en-US"/>
              <a:t> and provided that the language course is taught at the host institution</a:t>
            </a:r>
          </a:p>
          <a:p>
            <a:pPr marL="285750" indent="-285750">
              <a:buFont typeface="Arial" panose="020B0604020202020204" pitchFamily="34" charset="0"/>
              <a:buChar char="•"/>
            </a:pPr>
            <a:endParaRPr lang="en-US"/>
          </a:p>
        </p:txBody>
      </p:sp>
      <p:sp>
        <p:nvSpPr>
          <p:cNvPr id="6" name="Title 5">
            <a:extLst>
              <a:ext uri="{FF2B5EF4-FFF2-40B4-BE49-F238E27FC236}">
                <a16:creationId xmlns:a16="http://schemas.microsoft.com/office/drawing/2014/main" id="{F1013C81-F2AA-074B-A146-459C4370075B}"/>
              </a:ext>
            </a:extLst>
          </p:cNvPr>
          <p:cNvSpPr>
            <a:spLocks noGrp="1"/>
          </p:cNvSpPr>
          <p:nvPr>
            <p:ph type="title"/>
          </p:nvPr>
        </p:nvSpPr>
        <p:spPr>
          <a:xfrm>
            <a:off x="731837" y="711463"/>
            <a:ext cx="843354" cy="341050"/>
          </a:xfrm>
        </p:spPr>
        <p:txBody>
          <a:bodyPr/>
          <a:lstStyle/>
          <a:p>
            <a:r>
              <a:rPr lang="en-US"/>
              <a:t>FAQ</a:t>
            </a:r>
          </a:p>
        </p:txBody>
      </p:sp>
      <p:sp>
        <p:nvSpPr>
          <p:cNvPr id="7" name="Footer Placeholder 1">
            <a:extLst>
              <a:ext uri="{FF2B5EF4-FFF2-40B4-BE49-F238E27FC236}">
                <a16:creationId xmlns:a16="http://schemas.microsoft.com/office/drawing/2014/main" id="{1F8A8663-8D86-0947-ADBE-6B0B8AA99AE6}"/>
              </a:ext>
            </a:extLst>
          </p:cNvPr>
          <p:cNvSpPr>
            <a:spLocks noGrp="1"/>
          </p:cNvSpPr>
          <p:nvPr>
            <p:ph type="ftr" sz="quarter" idx="10"/>
          </p:nvPr>
        </p:nvSpPr>
        <p:spPr>
          <a:xfrm>
            <a:off x="8610600" y="6265518"/>
            <a:ext cx="2743200" cy="156560"/>
          </a:xfrm>
        </p:spPr>
        <p:txBody>
          <a:bodyPr/>
          <a:lstStyle/>
          <a:p>
            <a:r>
              <a:rPr lang="nl-NL" err="1"/>
              <a:t>Infosession</a:t>
            </a:r>
            <a:r>
              <a:rPr lang="nl-NL"/>
              <a:t> Exchange PE</a:t>
            </a:r>
          </a:p>
        </p:txBody>
      </p:sp>
    </p:spTree>
    <p:extLst>
      <p:ext uri="{BB962C8B-B14F-4D97-AF65-F5344CB8AC3E}">
        <p14:creationId xmlns:p14="http://schemas.microsoft.com/office/powerpoint/2010/main" val="326553452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B698523A-F0F5-FD40-89A4-8C87C8B415D1}"/>
              </a:ext>
            </a:extLst>
          </p:cNvPr>
          <p:cNvSpPr>
            <a:spLocks noGrp="1"/>
          </p:cNvSpPr>
          <p:nvPr>
            <p:ph type="sldNum" sz="quarter" idx="11"/>
          </p:nvPr>
        </p:nvSpPr>
        <p:spPr/>
        <p:txBody>
          <a:bodyPr/>
          <a:lstStyle/>
          <a:p>
            <a:r>
              <a:rPr lang="nl-NL"/>
              <a:t> </a:t>
            </a:r>
            <a:fld id="{1E1FE960-6180-9B4A-8C21-C6F8AD88F654}" type="datetime1">
              <a:rPr lang="nl-NL" smtClean="0"/>
              <a:pPr/>
              <a:t>12-11-2025</a:t>
            </a:fld>
            <a:r>
              <a:rPr lang="nl-NL"/>
              <a:t> | </a:t>
            </a:r>
            <a:fld id="{2DAB09C5-3251-4B47-B002-D03712DC64C3}" type="slidenum">
              <a:rPr lang="nl-NL" smtClean="0"/>
              <a:pPr/>
              <a:t>36</a:t>
            </a:fld>
            <a:endParaRPr lang="nl-NL"/>
          </a:p>
        </p:txBody>
      </p:sp>
      <p:sp>
        <p:nvSpPr>
          <p:cNvPr id="5" name="Text Placeholder 4">
            <a:extLst>
              <a:ext uri="{FF2B5EF4-FFF2-40B4-BE49-F238E27FC236}">
                <a16:creationId xmlns:a16="http://schemas.microsoft.com/office/drawing/2014/main" id="{770D95A6-95D8-AB47-9C3D-E581D87459FC}"/>
              </a:ext>
            </a:extLst>
          </p:cNvPr>
          <p:cNvSpPr>
            <a:spLocks noGrp="1"/>
          </p:cNvSpPr>
          <p:nvPr>
            <p:ph type="body" sz="quarter" idx="13"/>
          </p:nvPr>
        </p:nvSpPr>
        <p:spPr>
          <a:xfrm>
            <a:off x="594454" y="1511169"/>
            <a:ext cx="9387746" cy="3467100"/>
          </a:xfrm>
        </p:spPr>
        <p:txBody>
          <a:bodyPr/>
          <a:lstStyle/>
          <a:p>
            <a:pPr marL="285750" indent="-285750">
              <a:buFont typeface="Arial" panose="020B0604020202020204" pitchFamily="34" charset="0"/>
              <a:buChar char="•"/>
            </a:pPr>
            <a:r>
              <a:rPr lang="en-US"/>
              <a:t>I must redo exams at the VUB in August-September, can I still go on exchange?</a:t>
            </a:r>
          </a:p>
          <a:p>
            <a:pPr marL="554038" lvl="1" indent="-285750">
              <a:buFont typeface="Arial" panose="020B0604020202020204" pitchFamily="34" charset="0"/>
              <a:buChar char="•"/>
            </a:pPr>
            <a:r>
              <a:rPr lang="en-US"/>
              <a:t>You will have to wait until the official proclamation of the exams in the beginning of September before you can leave on exchange. You will be allowed to go on exchange if you meet the eligibility criteria and if you did not get an “</a:t>
            </a:r>
            <a:r>
              <a:rPr lang="en-US" err="1"/>
              <a:t>Inschrijving</a:t>
            </a:r>
            <a:r>
              <a:rPr lang="en-US"/>
              <a:t> </a:t>
            </a:r>
            <a:r>
              <a:rPr lang="en-US" err="1"/>
              <a:t>niet</a:t>
            </a:r>
            <a:r>
              <a:rPr lang="en-US"/>
              <a:t> </a:t>
            </a:r>
            <a:r>
              <a:rPr lang="en-US" err="1"/>
              <a:t>toegelaten</a:t>
            </a:r>
            <a:r>
              <a:rPr lang="en-US"/>
              <a:t>” following the exams</a:t>
            </a:r>
          </a:p>
          <a:p>
            <a:pPr marL="285750" indent="-285750">
              <a:buFont typeface="Arial" panose="020B0604020202020204" pitchFamily="34" charset="0"/>
              <a:buChar char="•"/>
            </a:pPr>
            <a:r>
              <a:rPr lang="en-US"/>
              <a:t>I failed an exam at the host institution, what now?</a:t>
            </a:r>
          </a:p>
          <a:p>
            <a:pPr marL="554038" lvl="1" indent="-285750">
              <a:buFont typeface="Arial" panose="020B0604020202020204" pitchFamily="34" charset="0"/>
              <a:buChar char="•"/>
            </a:pPr>
            <a:r>
              <a:rPr lang="en-US"/>
              <a:t>Try and redo the exam at the host institution. If this is not possible, redo the VUB course in the second exam period. If this does not happen, redo the VUB course next academic year.</a:t>
            </a:r>
          </a:p>
          <a:p>
            <a:pPr marL="285750" indent="-285750">
              <a:buFont typeface="Arial" panose="020B0604020202020204" pitchFamily="34" charset="0"/>
              <a:buChar char="•"/>
            </a:pPr>
            <a:r>
              <a:rPr lang="en-US"/>
              <a:t>I exchanged 2 courses at the host institution for 1 VUB course, but I failed 1 of the 2 courses at the host institution. What now?</a:t>
            </a:r>
          </a:p>
          <a:p>
            <a:pPr marL="554038" lvl="1" indent="-285750">
              <a:buFont typeface="Arial" panose="020B0604020202020204" pitchFamily="34" charset="0"/>
              <a:buChar char="•"/>
            </a:pPr>
            <a:r>
              <a:rPr lang="en-US"/>
              <a:t>Try and redo the exam at the host institution. If this is not possible, redo the VUB course in the second exam period. If this does not happen, redo the VUB course next academic year.</a:t>
            </a:r>
          </a:p>
          <a:p>
            <a:pPr marL="285750" indent="-285750">
              <a:buFont typeface="Arial" panose="020B0604020202020204" pitchFamily="34" charset="0"/>
              <a:buChar char="•"/>
            </a:pPr>
            <a:r>
              <a:rPr lang="en-US"/>
              <a:t>I want to leave in the first week of February, but I still have an exam at the VUB.</a:t>
            </a:r>
          </a:p>
          <a:p>
            <a:pPr marL="554038" lvl="1" indent="-285750">
              <a:buFont typeface="Arial" panose="020B0604020202020204" pitchFamily="34" charset="0"/>
              <a:buChar char="•"/>
            </a:pPr>
            <a:r>
              <a:rPr lang="en-US"/>
              <a:t>You can ask the dean of the faculty to allow you to do the exam on a different day (see </a:t>
            </a:r>
            <a:r>
              <a:rPr lang="en-US" err="1"/>
              <a:t>Onderwijs</a:t>
            </a:r>
            <a:r>
              <a:rPr lang="en-US"/>
              <a:t>- </a:t>
            </a:r>
            <a:r>
              <a:rPr lang="en-US" err="1"/>
              <a:t>en</a:t>
            </a:r>
            <a:r>
              <a:rPr lang="en-US"/>
              <a:t> </a:t>
            </a:r>
            <a:r>
              <a:rPr lang="en-US" err="1"/>
              <a:t>examenreglement</a:t>
            </a:r>
            <a:r>
              <a:rPr lang="en-US"/>
              <a:t>)</a:t>
            </a:r>
          </a:p>
          <a:p>
            <a:pPr marL="285750" indent="-285750">
              <a:buFont typeface="Arial" panose="020B0604020202020204" pitchFamily="34" charset="0"/>
              <a:buChar char="•"/>
            </a:pPr>
            <a:endParaRPr lang="en-US"/>
          </a:p>
        </p:txBody>
      </p:sp>
      <p:sp>
        <p:nvSpPr>
          <p:cNvPr id="6" name="Title 5">
            <a:extLst>
              <a:ext uri="{FF2B5EF4-FFF2-40B4-BE49-F238E27FC236}">
                <a16:creationId xmlns:a16="http://schemas.microsoft.com/office/drawing/2014/main" id="{F1013C81-F2AA-074B-A146-459C4370075B}"/>
              </a:ext>
            </a:extLst>
          </p:cNvPr>
          <p:cNvSpPr>
            <a:spLocks noGrp="1"/>
          </p:cNvSpPr>
          <p:nvPr>
            <p:ph type="title"/>
          </p:nvPr>
        </p:nvSpPr>
        <p:spPr>
          <a:xfrm>
            <a:off x="731837" y="711463"/>
            <a:ext cx="843354" cy="341050"/>
          </a:xfrm>
        </p:spPr>
        <p:txBody>
          <a:bodyPr/>
          <a:lstStyle/>
          <a:p>
            <a:r>
              <a:rPr lang="en-US"/>
              <a:t>FAQ</a:t>
            </a:r>
          </a:p>
        </p:txBody>
      </p:sp>
      <p:sp>
        <p:nvSpPr>
          <p:cNvPr id="7" name="Footer Placeholder 1">
            <a:extLst>
              <a:ext uri="{FF2B5EF4-FFF2-40B4-BE49-F238E27FC236}">
                <a16:creationId xmlns:a16="http://schemas.microsoft.com/office/drawing/2014/main" id="{B8360245-5800-F74C-AE63-F02CFFE2395B}"/>
              </a:ext>
            </a:extLst>
          </p:cNvPr>
          <p:cNvSpPr>
            <a:spLocks noGrp="1"/>
          </p:cNvSpPr>
          <p:nvPr>
            <p:ph type="ftr" sz="quarter" idx="10"/>
          </p:nvPr>
        </p:nvSpPr>
        <p:spPr>
          <a:xfrm>
            <a:off x="8610600" y="6265518"/>
            <a:ext cx="2743200" cy="156560"/>
          </a:xfrm>
        </p:spPr>
        <p:txBody>
          <a:bodyPr/>
          <a:lstStyle/>
          <a:p>
            <a:r>
              <a:rPr lang="nl-NL" err="1"/>
              <a:t>Infosession</a:t>
            </a:r>
            <a:r>
              <a:rPr lang="nl-NL"/>
              <a:t> Exchange PE</a:t>
            </a:r>
          </a:p>
        </p:txBody>
      </p:sp>
    </p:spTree>
    <p:extLst>
      <p:ext uri="{BB962C8B-B14F-4D97-AF65-F5344CB8AC3E}">
        <p14:creationId xmlns:p14="http://schemas.microsoft.com/office/powerpoint/2010/main" val="391885309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B698523A-F0F5-FD40-89A4-8C87C8B415D1}"/>
              </a:ext>
            </a:extLst>
          </p:cNvPr>
          <p:cNvSpPr>
            <a:spLocks noGrp="1"/>
          </p:cNvSpPr>
          <p:nvPr>
            <p:ph type="sldNum" sz="quarter" idx="11"/>
          </p:nvPr>
        </p:nvSpPr>
        <p:spPr/>
        <p:txBody>
          <a:bodyPr/>
          <a:lstStyle/>
          <a:p>
            <a:r>
              <a:rPr lang="nl-NL"/>
              <a:t> </a:t>
            </a:r>
            <a:fld id="{1E1FE960-6180-9B4A-8C21-C6F8AD88F654}" type="datetime1">
              <a:rPr lang="nl-NL" smtClean="0"/>
              <a:pPr/>
              <a:t>12-11-2025</a:t>
            </a:fld>
            <a:r>
              <a:rPr lang="nl-NL"/>
              <a:t> | </a:t>
            </a:r>
            <a:fld id="{2DAB09C5-3251-4B47-B002-D03712DC64C3}" type="slidenum">
              <a:rPr lang="nl-NL" smtClean="0"/>
              <a:pPr/>
              <a:t>37</a:t>
            </a:fld>
            <a:endParaRPr lang="nl-NL"/>
          </a:p>
        </p:txBody>
      </p:sp>
      <p:sp>
        <p:nvSpPr>
          <p:cNvPr id="5" name="Text Placeholder 4">
            <a:extLst>
              <a:ext uri="{FF2B5EF4-FFF2-40B4-BE49-F238E27FC236}">
                <a16:creationId xmlns:a16="http://schemas.microsoft.com/office/drawing/2014/main" id="{770D95A6-95D8-AB47-9C3D-E581D87459FC}"/>
              </a:ext>
            </a:extLst>
          </p:cNvPr>
          <p:cNvSpPr>
            <a:spLocks noGrp="1"/>
          </p:cNvSpPr>
          <p:nvPr>
            <p:ph type="body" sz="quarter" idx="13"/>
          </p:nvPr>
        </p:nvSpPr>
        <p:spPr>
          <a:xfrm>
            <a:off x="594454" y="1511169"/>
            <a:ext cx="9387746" cy="3467100"/>
          </a:xfrm>
        </p:spPr>
        <p:txBody>
          <a:bodyPr/>
          <a:lstStyle/>
          <a:p>
            <a:pPr marL="285750" indent="-285750">
              <a:buFont typeface="Arial" panose="020B0604020202020204" pitchFamily="34" charset="0"/>
              <a:buChar char="•"/>
            </a:pPr>
            <a:r>
              <a:rPr lang="en-US"/>
              <a:t>Are differences in ECTS allowed between VUB courses and courses at the host institution in the learning agreement?</a:t>
            </a:r>
          </a:p>
          <a:p>
            <a:pPr marL="554038" lvl="1" indent="-285750">
              <a:buFont typeface="Arial" panose="020B0604020202020204" pitchFamily="34" charset="0"/>
              <a:buChar char="•"/>
            </a:pPr>
            <a:r>
              <a:rPr lang="en-US"/>
              <a:t>Yes, differences are allowed. However, we do check the difference between the total amount of ECTS for VUB courses in the LA and the total amount of ECTS for host institution courses. This difference should not be larger than 2 ECTS. The exception to this is that students can take more credits at the host institution, but these extra credits will not be recognized at the VUB then. For example:</a:t>
            </a:r>
          </a:p>
          <a:p>
            <a:pPr marL="957263" lvl="2" indent="-285750">
              <a:buFont typeface="Arial" panose="020B0604020202020204" pitchFamily="34" charset="0"/>
              <a:buChar char="•"/>
            </a:pPr>
            <a:r>
              <a:rPr lang="en-US"/>
              <a:t>19 ECTS at VUB – 21 ECTS at host institution = ok</a:t>
            </a:r>
          </a:p>
          <a:p>
            <a:pPr marL="957263" lvl="2" indent="-285750">
              <a:buFont typeface="Arial" panose="020B0604020202020204" pitchFamily="34" charset="0"/>
              <a:buChar char="•"/>
            </a:pPr>
            <a:r>
              <a:rPr lang="en-US"/>
              <a:t>21 ECTS at VUB – 19 ECTS at host institution.= ok</a:t>
            </a:r>
          </a:p>
          <a:p>
            <a:pPr marL="957263" lvl="2" indent="-285750">
              <a:buFont typeface="Arial" panose="020B0604020202020204" pitchFamily="34" charset="0"/>
              <a:buChar char="•"/>
            </a:pPr>
            <a:r>
              <a:rPr lang="en-US"/>
              <a:t>21 ECTS at VUB – 18 ECTS at host institution = not ok</a:t>
            </a:r>
          </a:p>
          <a:p>
            <a:pPr marL="957263" lvl="2" indent="-285750">
              <a:buFont typeface="Arial" panose="020B0604020202020204" pitchFamily="34" charset="0"/>
              <a:buChar char="•"/>
            </a:pPr>
            <a:r>
              <a:rPr lang="en-US"/>
              <a:t>18 ECTS at VUB – 21 ECTS at host institution = ok</a:t>
            </a:r>
          </a:p>
        </p:txBody>
      </p:sp>
      <p:sp>
        <p:nvSpPr>
          <p:cNvPr id="6" name="Title 5">
            <a:extLst>
              <a:ext uri="{FF2B5EF4-FFF2-40B4-BE49-F238E27FC236}">
                <a16:creationId xmlns:a16="http://schemas.microsoft.com/office/drawing/2014/main" id="{F1013C81-F2AA-074B-A146-459C4370075B}"/>
              </a:ext>
            </a:extLst>
          </p:cNvPr>
          <p:cNvSpPr>
            <a:spLocks noGrp="1"/>
          </p:cNvSpPr>
          <p:nvPr>
            <p:ph type="title"/>
          </p:nvPr>
        </p:nvSpPr>
        <p:spPr>
          <a:xfrm>
            <a:off x="731837" y="711463"/>
            <a:ext cx="843354" cy="341050"/>
          </a:xfrm>
        </p:spPr>
        <p:txBody>
          <a:bodyPr/>
          <a:lstStyle/>
          <a:p>
            <a:r>
              <a:rPr lang="en-US"/>
              <a:t>FAQ</a:t>
            </a:r>
          </a:p>
        </p:txBody>
      </p:sp>
      <p:sp>
        <p:nvSpPr>
          <p:cNvPr id="7" name="Footer Placeholder 1">
            <a:extLst>
              <a:ext uri="{FF2B5EF4-FFF2-40B4-BE49-F238E27FC236}">
                <a16:creationId xmlns:a16="http://schemas.microsoft.com/office/drawing/2014/main" id="{B8360245-5800-F74C-AE63-F02CFFE2395B}"/>
              </a:ext>
            </a:extLst>
          </p:cNvPr>
          <p:cNvSpPr>
            <a:spLocks noGrp="1"/>
          </p:cNvSpPr>
          <p:nvPr>
            <p:ph type="ftr" sz="quarter" idx="10"/>
          </p:nvPr>
        </p:nvSpPr>
        <p:spPr>
          <a:xfrm>
            <a:off x="8610600" y="6265518"/>
            <a:ext cx="2743200" cy="156560"/>
          </a:xfrm>
        </p:spPr>
        <p:txBody>
          <a:bodyPr/>
          <a:lstStyle/>
          <a:p>
            <a:r>
              <a:rPr lang="nl-NL" err="1"/>
              <a:t>Infosession</a:t>
            </a:r>
            <a:r>
              <a:rPr lang="nl-NL"/>
              <a:t> Exchange PE</a:t>
            </a:r>
          </a:p>
        </p:txBody>
      </p:sp>
    </p:spTree>
    <p:extLst>
      <p:ext uri="{BB962C8B-B14F-4D97-AF65-F5344CB8AC3E}">
        <p14:creationId xmlns:p14="http://schemas.microsoft.com/office/powerpoint/2010/main" val="391290022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6FF7989E-B39E-D2BC-FE78-96E0B66CB9FF}"/>
              </a:ext>
            </a:extLst>
          </p:cNvPr>
          <p:cNvSpPr>
            <a:spLocks noGrp="1"/>
          </p:cNvSpPr>
          <p:nvPr>
            <p:ph type="ftr" sz="quarter" idx="10"/>
          </p:nvPr>
        </p:nvSpPr>
        <p:spPr/>
        <p:txBody>
          <a:bodyPr/>
          <a:lstStyle/>
          <a:p>
            <a:r>
              <a:rPr lang="nl-NL"/>
              <a:t>Titel van de presentatie</a:t>
            </a:r>
          </a:p>
        </p:txBody>
      </p:sp>
      <p:sp>
        <p:nvSpPr>
          <p:cNvPr id="3" name="Slide Number Placeholder 2">
            <a:extLst>
              <a:ext uri="{FF2B5EF4-FFF2-40B4-BE49-F238E27FC236}">
                <a16:creationId xmlns:a16="http://schemas.microsoft.com/office/drawing/2014/main" id="{89A7DB9A-C0EC-2215-A612-B4D47903E70F}"/>
              </a:ext>
            </a:extLst>
          </p:cNvPr>
          <p:cNvSpPr>
            <a:spLocks noGrp="1"/>
          </p:cNvSpPr>
          <p:nvPr>
            <p:ph type="sldNum" sz="quarter" idx="11"/>
          </p:nvPr>
        </p:nvSpPr>
        <p:spPr/>
        <p:txBody>
          <a:bodyPr/>
          <a:lstStyle/>
          <a:p>
            <a:r>
              <a:rPr lang="nl-NL"/>
              <a:t> </a:t>
            </a:r>
            <a:fld id="{9D24B6B8-7E7B-4283-9D2A-53CEB0DB079F}" type="datetime1">
              <a:pPr/>
              <a:t>12-11-2025</a:t>
            </a:fld>
            <a:r>
              <a:rPr lang="nl-NL"/>
              <a:t> | </a:t>
            </a:r>
            <a:fld id="{2DAB09C5-3251-4B47-B002-D03712DC64C3}" type="slidenum">
              <a:rPr lang="nl-NL" smtClean="0"/>
              <a:pPr/>
              <a:t>38</a:t>
            </a:fld>
            <a:endParaRPr lang="nl-NL"/>
          </a:p>
        </p:txBody>
      </p:sp>
      <p:sp>
        <p:nvSpPr>
          <p:cNvPr id="4" name="Text Placeholder 3">
            <a:extLst>
              <a:ext uri="{FF2B5EF4-FFF2-40B4-BE49-F238E27FC236}">
                <a16:creationId xmlns:a16="http://schemas.microsoft.com/office/drawing/2014/main" id="{B6921A90-7872-372E-7049-528F08FD17AF}"/>
              </a:ext>
            </a:extLst>
          </p:cNvPr>
          <p:cNvSpPr>
            <a:spLocks noGrp="1"/>
          </p:cNvSpPr>
          <p:nvPr>
            <p:ph type="body" sz="quarter" idx="13"/>
          </p:nvPr>
        </p:nvSpPr>
        <p:spPr/>
        <p:txBody>
          <a:bodyPr vert="horz" lIns="90000" tIns="45720" rIns="91440" bIns="45720" numCol="2" spcCol="1260000" rtlCol="0" anchor="t">
            <a:noAutofit/>
          </a:bodyPr>
          <a:lstStyle/>
          <a:p>
            <a:endParaRPr lang="en-GB"/>
          </a:p>
          <a:p>
            <a:endParaRPr lang="en-GB"/>
          </a:p>
          <a:p>
            <a:r>
              <a:rPr lang="en-GB" sz="2400" i="1">
                <a:solidFill>
                  <a:srgbClr val="0070C0"/>
                </a:solidFill>
                <a:latin typeface="Aptos"/>
                <a:ea typeface="Verdana"/>
              </a:rPr>
              <a:t>                     Bente </a:t>
            </a:r>
            <a:r>
              <a:rPr lang="en-GB" sz="2400" i="1" err="1">
                <a:solidFill>
                  <a:srgbClr val="0070C0"/>
                </a:solidFill>
                <a:latin typeface="Aptos"/>
                <a:ea typeface="Verdana"/>
              </a:rPr>
              <a:t>Vanhuffel</a:t>
            </a:r>
            <a:endParaRPr lang="en-GB" sz="2400" i="1">
              <a:solidFill>
                <a:srgbClr val="0070C0"/>
              </a:solidFill>
              <a:ea typeface="Verdana"/>
            </a:endParaRPr>
          </a:p>
        </p:txBody>
      </p:sp>
      <p:sp>
        <p:nvSpPr>
          <p:cNvPr id="5" name="Title 4">
            <a:extLst>
              <a:ext uri="{FF2B5EF4-FFF2-40B4-BE49-F238E27FC236}">
                <a16:creationId xmlns:a16="http://schemas.microsoft.com/office/drawing/2014/main" id="{4A21ADC4-CD05-B113-6B06-B2456F55F2DE}"/>
              </a:ext>
            </a:extLst>
          </p:cNvPr>
          <p:cNvSpPr>
            <a:spLocks noGrp="1"/>
          </p:cNvSpPr>
          <p:nvPr>
            <p:ph type="title"/>
          </p:nvPr>
        </p:nvSpPr>
        <p:spPr>
          <a:xfrm>
            <a:off x="689970" y="560738"/>
            <a:ext cx="6772026" cy="491775"/>
          </a:xfrm>
        </p:spPr>
        <p:txBody>
          <a:bodyPr/>
          <a:lstStyle/>
          <a:p>
            <a:r>
              <a:rPr lang="en-GB">
                <a:latin typeface="Verdana"/>
                <a:ea typeface="Verdana"/>
              </a:rPr>
              <a:t>Student Testimonial</a:t>
            </a:r>
            <a:endParaRPr lang="en-GB"/>
          </a:p>
        </p:txBody>
      </p:sp>
      <p:pic>
        <p:nvPicPr>
          <p:cNvPr id="7" name="Picture 6" descr="What to do when moving abroad – Osolot">
            <a:extLst>
              <a:ext uri="{FF2B5EF4-FFF2-40B4-BE49-F238E27FC236}">
                <a16:creationId xmlns:a16="http://schemas.microsoft.com/office/drawing/2014/main" id="{DBDD012B-EA32-AF65-091B-3A3BFB6F1C79}"/>
              </a:ext>
            </a:extLst>
          </p:cNvPr>
          <p:cNvPicPr>
            <a:picLocks noChangeAspect="1"/>
          </p:cNvPicPr>
          <p:nvPr/>
        </p:nvPicPr>
        <p:blipFill>
          <a:blip r:embed="rId2"/>
          <a:stretch>
            <a:fillRect/>
          </a:stretch>
        </p:blipFill>
        <p:spPr>
          <a:xfrm>
            <a:off x="8314958" y="1721304"/>
            <a:ext cx="2667942" cy="2006948"/>
          </a:xfrm>
          <a:prstGeom prst="rect">
            <a:avLst/>
          </a:prstGeom>
        </p:spPr>
      </p:pic>
    </p:spTree>
    <p:extLst>
      <p:ext uri="{BB962C8B-B14F-4D97-AF65-F5344CB8AC3E}">
        <p14:creationId xmlns:p14="http://schemas.microsoft.com/office/powerpoint/2010/main" val="18056030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99DD1477-2568-6A81-8261-84B4687B4156}"/>
              </a:ext>
            </a:extLst>
          </p:cNvPr>
          <p:cNvSpPr>
            <a:spLocks noGrp="1"/>
          </p:cNvSpPr>
          <p:nvPr>
            <p:ph type="ftr" sz="quarter" idx="10"/>
          </p:nvPr>
        </p:nvSpPr>
        <p:spPr/>
        <p:txBody>
          <a:bodyPr/>
          <a:lstStyle/>
          <a:p>
            <a:r>
              <a:rPr lang="nl-NL"/>
              <a:t>Titel van de presentatie</a:t>
            </a:r>
          </a:p>
        </p:txBody>
      </p:sp>
      <p:sp>
        <p:nvSpPr>
          <p:cNvPr id="3" name="Slide Number Placeholder 2">
            <a:extLst>
              <a:ext uri="{FF2B5EF4-FFF2-40B4-BE49-F238E27FC236}">
                <a16:creationId xmlns:a16="http://schemas.microsoft.com/office/drawing/2014/main" id="{F7970BD3-3C5E-1A7A-9A46-71B07FE2A998}"/>
              </a:ext>
            </a:extLst>
          </p:cNvPr>
          <p:cNvSpPr>
            <a:spLocks noGrp="1"/>
          </p:cNvSpPr>
          <p:nvPr>
            <p:ph type="sldNum" sz="quarter" idx="11"/>
          </p:nvPr>
        </p:nvSpPr>
        <p:spPr/>
        <p:txBody>
          <a:bodyPr/>
          <a:lstStyle/>
          <a:p>
            <a:r>
              <a:rPr lang="nl-NL"/>
              <a:t> </a:t>
            </a:r>
            <a:fld id="{FD062827-FB96-8344-B1BC-4B1973A67C9F}" type="datetime1">
              <a:rPr lang="nl-NL" smtClean="0"/>
              <a:pPr/>
              <a:t>12-11-2025</a:t>
            </a:fld>
            <a:r>
              <a:rPr lang="nl-NL"/>
              <a:t> | </a:t>
            </a:r>
            <a:fld id="{2DAB09C5-3251-4B47-B002-D03712DC64C3}" type="slidenum">
              <a:rPr lang="nl-NL" smtClean="0"/>
              <a:pPr/>
              <a:t>4</a:t>
            </a:fld>
            <a:endParaRPr lang="nl-NL"/>
          </a:p>
        </p:txBody>
      </p:sp>
      <p:sp>
        <p:nvSpPr>
          <p:cNvPr id="5" name="Text Placeholder 4">
            <a:extLst>
              <a:ext uri="{FF2B5EF4-FFF2-40B4-BE49-F238E27FC236}">
                <a16:creationId xmlns:a16="http://schemas.microsoft.com/office/drawing/2014/main" id="{A2B9493C-F03C-973F-580B-6EC8E87C14F8}"/>
              </a:ext>
            </a:extLst>
          </p:cNvPr>
          <p:cNvSpPr>
            <a:spLocks noGrp="1"/>
          </p:cNvSpPr>
          <p:nvPr>
            <p:ph type="body" sz="quarter" idx="13"/>
          </p:nvPr>
        </p:nvSpPr>
        <p:spPr>
          <a:xfrm>
            <a:off x="731837" y="1437553"/>
            <a:ext cx="9387746" cy="3467100"/>
          </a:xfrm>
        </p:spPr>
        <p:txBody>
          <a:bodyPr/>
          <a:lstStyle/>
          <a:p>
            <a:pPr marL="285750" indent="-285750">
              <a:buFont typeface="Arial" panose="020B0604020202020204" pitchFamily="34" charset="0"/>
              <a:buChar char="•"/>
            </a:pPr>
            <a:r>
              <a:rPr lang="en-BE"/>
              <a:t>You will need to do a lot of paperwork / administration</a:t>
            </a:r>
          </a:p>
          <a:p>
            <a:pPr marL="285750" indent="-285750">
              <a:buFont typeface="Arial" panose="020B0604020202020204" pitchFamily="34" charset="0"/>
              <a:buChar char="•"/>
            </a:pPr>
            <a:r>
              <a:rPr lang="en-BE"/>
              <a:t>It might be difficult to get timely reactions from exchange coordinators and professors at the destination</a:t>
            </a:r>
          </a:p>
          <a:p>
            <a:pPr marL="285750" indent="-285750">
              <a:buFont typeface="Arial" panose="020B0604020202020204" pitchFamily="34" charset="0"/>
              <a:buChar char="•"/>
            </a:pPr>
            <a:r>
              <a:rPr lang="en-BE"/>
              <a:t>You may face a great deal of uncertainty</a:t>
            </a:r>
          </a:p>
          <a:p>
            <a:pPr marL="285750" indent="-285750">
              <a:buFont typeface="Arial" panose="020B0604020202020204" pitchFamily="34" charset="0"/>
              <a:buChar char="•"/>
            </a:pPr>
            <a:r>
              <a:rPr lang="en-BE"/>
              <a:t>It may be difficult to set up a learning agreement that perfectly matches your VUB program</a:t>
            </a:r>
          </a:p>
          <a:p>
            <a:pPr marL="285750" indent="-285750">
              <a:buFont typeface="Arial" panose="020B0604020202020204" pitchFamily="34" charset="0"/>
              <a:buChar char="•"/>
            </a:pPr>
            <a:r>
              <a:rPr lang="en-BE"/>
              <a:t>You will need to be flexible</a:t>
            </a:r>
          </a:p>
          <a:p>
            <a:pPr marL="285750" indent="-285750">
              <a:buFont typeface="Arial" panose="020B0604020202020204" pitchFamily="34" charset="0"/>
              <a:buChar char="•"/>
            </a:pPr>
            <a:r>
              <a:rPr lang="en-BE"/>
              <a:t>You will need to take responsibility</a:t>
            </a:r>
          </a:p>
          <a:p>
            <a:pPr marL="285750" indent="-285750">
              <a:buFont typeface="Arial" panose="020B0604020202020204" pitchFamily="34" charset="0"/>
              <a:buChar char="•"/>
            </a:pPr>
            <a:r>
              <a:rPr lang="en-GB"/>
              <a:t>I</a:t>
            </a:r>
            <a:r>
              <a:rPr lang="en-BE"/>
              <a:t>t is possible that you do not obtain a grant</a:t>
            </a:r>
          </a:p>
          <a:p>
            <a:pPr marL="285750" indent="-285750">
              <a:buFont typeface="Arial" panose="020B0604020202020204" pitchFamily="34" charset="0"/>
              <a:buChar char="•"/>
            </a:pPr>
            <a:r>
              <a:rPr lang="en-BE"/>
              <a:t>By default, exchanges for studies are for 1 semester</a:t>
            </a:r>
          </a:p>
          <a:p>
            <a:pPr marL="285750" indent="-285750">
              <a:buFont typeface="Arial" panose="020B0604020202020204" pitchFamily="34" charset="0"/>
              <a:buChar char="•"/>
            </a:pPr>
            <a:endParaRPr lang="en-BE"/>
          </a:p>
        </p:txBody>
      </p:sp>
      <p:sp>
        <p:nvSpPr>
          <p:cNvPr id="6" name="Title 5">
            <a:extLst>
              <a:ext uri="{FF2B5EF4-FFF2-40B4-BE49-F238E27FC236}">
                <a16:creationId xmlns:a16="http://schemas.microsoft.com/office/drawing/2014/main" id="{BB34CD61-B950-ACCF-DB5F-A08BC680A61C}"/>
              </a:ext>
            </a:extLst>
          </p:cNvPr>
          <p:cNvSpPr>
            <a:spLocks noGrp="1"/>
          </p:cNvSpPr>
          <p:nvPr>
            <p:ph type="title"/>
          </p:nvPr>
        </p:nvSpPr>
        <p:spPr>
          <a:xfrm>
            <a:off x="731837" y="711463"/>
            <a:ext cx="3490425" cy="341050"/>
          </a:xfrm>
        </p:spPr>
        <p:txBody>
          <a:bodyPr/>
          <a:lstStyle/>
          <a:p>
            <a:r>
              <a:rPr lang="en-BE"/>
              <a:t>A word of warning</a:t>
            </a:r>
          </a:p>
        </p:txBody>
      </p:sp>
    </p:spTree>
    <p:extLst>
      <p:ext uri="{BB962C8B-B14F-4D97-AF65-F5344CB8AC3E}">
        <p14:creationId xmlns:p14="http://schemas.microsoft.com/office/powerpoint/2010/main" val="34522889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D0B09BA6-4D33-E643-8ECF-74FA90059AB1}"/>
              </a:ext>
            </a:extLst>
          </p:cNvPr>
          <p:cNvSpPr>
            <a:spLocks noGrp="1"/>
          </p:cNvSpPr>
          <p:nvPr>
            <p:ph type="sldNum" sz="quarter" idx="11"/>
          </p:nvPr>
        </p:nvSpPr>
        <p:spPr/>
        <p:txBody>
          <a:bodyPr/>
          <a:lstStyle/>
          <a:p>
            <a:r>
              <a:rPr lang="nl-NL"/>
              <a:t> </a:t>
            </a:r>
            <a:fld id="{77024B79-FB3E-FC48-AC97-A0D956326CE8}" type="datetime1">
              <a:rPr lang="nl-NL" smtClean="0"/>
              <a:pPr/>
              <a:t>12-11-2025</a:t>
            </a:fld>
            <a:r>
              <a:rPr lang="nl-NL"/>
              <a:t> | </a:t>
            </a:r>
            <a:fld id="{2DAB09C5-3251-4B47-B002-D03712DC64C3}" type="slidenum">
              <a:rPr lang="nl-NL" smtClean="0"/>
              <a:pPr/>
              <a:t>5</a:t>
            </a:fld>
            <a:endParaRPr lang="nl-NL"/>
          </a:p>
        </p:txBody>
      </p:sp>
      <p:sp>
        <p:nvSpPr>
          <p:cNvPr id="4" name="Subtitle 3">
            <a:extLst>
              <a:ext uri="{FF2B5EF4-FFF2-40B4-BE49-F238E27FC236}">
                <a16:creationId xmlns:a16="http://schemas.microsoft.com/office/drawing/2014/main" id="{820E2B2D-6832-4441-888C-8C583FE930C8}"/>
              </a:ext>
            </a:extLst>
          </p:cNvPr>
          <p:cNvSpPr>
            <a:spLocks noGrp="1"/>
          </p:cNvSpPr>
          <p:nvPr>
            <p:ph type="subTitle" idx="1"/>
          </p:nvPr>
        </p:nvSpPr>
        <p:spPr>
          <a:xfrm>
            <a:off x="731838" y="1104151"/>
            <a:ext cx="3478709" cy="335852"/>
          </a:xfrm>
        </p:spPr>
        <p:txBody>
          <a:bodyPr/>
          <a:lstStyle/>
          <a:p>
            <a:r>
              <a:rPr lang="en-US"/>
              <a:t>Exchange coordinators</a:t>
            </a:r>
          </a:p>
        </p:txBody>
      </p:sp>
      <p:sp>
        <p:nvSpPr>
          <p:cNvPr id="5" name="Text Placeholder 4">
            <a:extLst>
              <a:ext uri="{FF2B5EF4-FFF2-40B4-BE49-F238E27FC236}">
                <a16:creationId xmlns:a16="http://schemas.microsoft.com/office/drawing/2014/main" id="{DD286EE9-DAA0-EB48-8D3A-47BBE77B8A8E}"/>
              </a:ext>
            </a:extLst>
          </p:cNvPr>
          <p:cNvSpPr>
            <a:spLocks noGrp="1"/>
          </p:cNvSpPr>
          <p:nvPr>
            <p:ph type="body" sz="quarter" idx="13"/>
          </p:nvPr>
        </p:nvSpPr>
        <p:spPr/>
        <p:txBody>
          <a:bodyPr vert="horz" lIns="90000" tIns="45720" rIns="91440" bIns="45720" rtlCol="0" anchor="t">
            <a:noAutofit/>
          </a:bodyPr>
          <a:lstStyle/>
          <a:p>
            <a:pPr marL="285750" indent="-285750">
              <a:buFont typeface="Arial" panose="020B0604020202020204" pitchFamily="34" charset="0"/>
              <a:buChar char="•"/>
            </a:pPr>
            <a:r>
              <a:rPr lang="en-US">
                <a:latin typeface="Verdana"/>
                <a:ea typeface="Verdana"/>
              </a:rPr>
              <a:t>Adult Educational Sciences &amp; Educational Sciences: </a:t>
            </a:r>
            <a:endParaRPr lang="en-US">
              <a:solidFill>
                <a:srgbClr val="000000"/>
              </a:solidFill>
              <a:latin typeface="Verdana"/>
              <a:ea typeface="Verdana"/>
            </a:endParaRPr>
          </a:p>
          <a:p>
            <a:pPr marL="553720" lvl="1">
              <a:spcAft>
                <a:spcPts val="1000"/>
              </a:spcAft>
              <a:buFont typeface="Courier New" panose="020B0604020202020204" pitchFamily="34" charset="0"/>
              <a:buChar char="o"/>
            </a:pPr>
            <a:r>
              <a:rPr lang="en-US">
                <a:latin typeface="Verdana"/>
                <a:ea typeface="Verdana"/>
              </a:rPr>
              <a:t>Marta Lucchetti (</a:t>
            </a:r>
            <a:r>
              <a:rPr lang="en-US">
                <a:latin typeface="Verdana"/>
                <a:ea typeface="Verdana"/>
                <a:hlinkClick r:id="rId3"/>
              </a:rPr>
              <a:t>Marta.Lucchetti@vub.be</a:t>
            </a:r>
            <a:r>
              <a:rPr lang="en-US">
                <a:latin typeface="Verdana"/>
                <a:ea typeface="Verdana"/>
              </a:rPr>
              <a:t>) - MES  </a:t>
            </a:r>
            <a:endParaRPr lang="en-US"/>
          </a:p>
          <a:p>
            <a:pPr marL="553720" lvl="1">
              <a:spcAft>
                <a:spcPts val="1000"/>
              </a:spcAft>
              <a:buFont typeface="Courier New" panose="020B0604020202020204" pitchFamily="34" charset="0"/>
              <a:buChar char="o"/>
            </a:pPr>
            <a:r>
              <a:rPr lang="en-US">
                <a:latin typeface="Verdana"/>
                <a:ea typeface="Verdana"/>
              </a:rPr>
              <a:t>Ana Laura Escalona Diaz (</a:t>
            </a:r>
            <a:r>
              <a:rPr lang="en-US">
                <a:latin typeface="Verdana"/>
                <a:ea typeface="Verdana"/>
                <a:hlinkClick r:id="rId4"/>
              </a:rPr>
              <a:t>Ana.Escalona.Diaz@vub.be</a:t>
            </a:r>
            <a:r>
              <a:rPr lang="en-US">
                <a:latin typeface="Verdana"/>
                <a:ea typeface="Verdana"/>
              </a:rPr>
              <a:t>) - AGOG</a:t>
            </a:r>
            <a:endParaRPr lang="en-US"/>
          </a:p>
          <a:p>
            <a:pPr marL="553720" lvl="1">
              <a:spcAft>
                <a:spcPts val="1000"/>
              </a:spcAft>
              <a:buFont typeface="Courier New" panose="020B0604020202020204" pitchFamily="34" charset="0"/>
              <a:buChar char="o"/>
            </a:pPr>
            <a:r>
              <a:rPr lang="en-US">
                <a:latin typeface="Verdana"/>
                <a:ea typeface="Verdana"/>
              </a:rPr>
              <a:t>Prof. Chang Zhu (</a:t>
            </a:r>
            <a:r>
              <a:rPr lang="en-US">
                <a:latin typeface="Verdana"/>
                <a:ea typeface="Verdana"/>
                <a:hlinkClick r:id="rId5"/>
              </a:rPr>
              <a:t>chang.zhu@vub.be</a:t>
            </a:r>
            <a:r>
              <a:rPr lang="en-US">
                <a:latin typeface="Verdana"/>
                <a:ea typeface="Verdana"/>
              </a:rPr>
              <a:t>)</a:t>
            </a:r>
          </a:p>
          <a:p>
            <a:pPr marL="285750" indent="-285750">
              <a:buFont typeface="Arial" panose="020B0604020202020204" pitchFamily="34" charset="0"/>
              <a:buChar char="•"/>
            </a:pPr>
            <a:r>
              <a:rPr lang="en-US">
                <a:latin typeface="Verdana"/>
                <a:ea typeface="Verdana"/>
              </a:rPr>
              <a:t>Psychology: Prof. Martijn Van Heel (martijn.van.heel@vub.be)</a:t>
            </a:r>
          </a:p>
          <a:p>
            <a:pPr marL="285750" indent="-285750">
              <a:buFont typeface="Arial" panose="020B0604020202020204" pitchFamily="34" charset="0"/>
              <a:buChar char="•"/>
            </a:pPr>
            <a:r>
              <a:rPr lang="en-US">
                <a:latin typeface="Verdana"/>
                <a:ea typeface="Verdana"/>
              </a:rPr>
              <a:t>General email address: pe.mobility@vub.be (Freya De </a:t>
            </a:r>
            <a:r>
              <a:rPr lang="en-US" err="1">
                <a:latin typeface="Verdana"/>
                <a:ea typeface="Verdana"/>
              </a:rPr>
              <a:t>Vroede</a:t>
            </a:r>
            <a:r>
              <a:rPr lang="en-US">
                <a:latin typeface="Verdana"/>
                <a:ea typeface="Verdana"/>
              </a:rPr>
              <a:t>)</a:t>
            </a:r>
            <a:endParaRPr lang="nl-BE">
              <a:latin typeface="Verdana"/>
              <a:ea typeface="Verdana"/>
            </a:endParaRPr>
          </a:p>
          <a:p>
            <a:pPr marL="285750" indent="-285750">
              <a:buFont typeface="Arial" panose="020B0604020202020204" pitchFamily="34" charset="0"/>
              <a:buChar char="•"/>
            </a:pPr>
            <a:r>
              <a:rPr lang="nl-BE">
                <a:latin typeface="Verdana"/>
                <a:ea typeface="Verdana"/>
              </a:rPr>
              <a:t>VUB website: </a:t>
            </a:r>
            <a:r>
              <a:rPr lang="nl-BE">
                <a:latin typeface="Verdana"/>
                <a:ea typeface="Verdana"/>
                <a:hlinkClick r:id="rId6"/>
              </a:rPr>
              <a:t>https://www.vub.be/nl/studeren-aan-de-vub/alle-opleidingen/persoonlijke-ontwikkeling-tijdens-je-opleiding/studeren-in-het-buitenland/eu-uitwisselingen-en-erasmus-bestemmingen-als-vub-student#paragraph-85013</a:t>
            </a:r>
            <a:endParaRPr lang="nl-BE">
              <a:latin typeface="Verdana"/>
              <a:ea typeface="Verdana"/>
            </a:endParaRPr>
          </a:p>
        </p:txBody>
      </p:sp>
      <p:sp>
        <p:nvSpPr>
          <p:cNvPr id="6" name="Title 5">
            <a:extLst>
              <a:ext uri="{FF2B5EF4-FFF2-40B4-BE49-F238E27FC236}">
                <a16:creationId xmlns:a16="http://schemas.microsoft.com/office/drawing/2014/main" id="{1C78DE6D-9360-FD43-B875-E8E06A0F3BA1}"/>
              </a:ext>
            </a:extLst>
          </p:cNvPr>
          <p:cNvSpPr>
            <a:spLocks noGrp="1"/>
          </p:cNvSpPr>
          <p:nvPr>
            <p:ph type="title"/>
          </p:nvPr>
        </p:nvSpPr>
        <p:spPr>
          <a:xfrm>
            <a:off x="731837" y="711463"/>
            <a:ext cx="4298274" cy="341050"/>
          </a:xfrm>
        </p:spPr>
        <p:txBody>
          <a:bodyPr/>
          <a:lstStyle/>
          <a:p>
            <a:r>
              <a:rPr lang="en-US"/>
              <a:t>Sources of information</a:t>
            </a:r>
          </a:p>
        </p:txBody>
      </p:sp>
      <p:sp>
        <p:nvSpPr>
          <p:cNvPr id="8" name="Footer Placeholder 1">
            <a:extLst>
              <a:ext uri="{FF2B5EF4-FFF2-40B4-BE49-F238E27FC236}">
                <a16:creationId xmlns:a16="http://schemas.microsoft.com/office/drawing/2014/main" id="{3AAB4606-6717-954A-A5EA-F7CDE70BFE3D}"/>
              </a:ext>
            </a:extLst>
          </p:cNvPr>
          <p:cNvSpPr>
            <a:spLocks noGrp="1"/>
          </p:cNvSpPr>
          <p:nvPr>
            <p:ph type="ftr" sz="quarter" idx="10"/>
          </p:nvPr>
        </p:nvSpPr>
        <p:spPr>
          <a:xfrm>
            <a:off x="8610600" y="6265518"/>
            <a:ext cx="2743200" cy="156560"/>
          </a:xfrm>
        </p:spPr>
        <p:txBody>
          <a:bodyPr/>
          <a:lstStyle/>
          <a:p>
            <a:r>
              <a:rPr lang="nl-NL" err="1"/>
              <a:t>Infosession</a:t>
            </a:r>
            <a:r>
              <a:rPr lang="nl-NL"/>
              <a:t> Exchange PE</a:t>
            </a:r>
          </a:p>
        </p:txBody>
      </p:sp>
    </p:spTree>
    <p:extLst>
      <p:ext uri="{BB962C8B-B14F-4D97-AF65-F5344CB8AC3E}">
        <p14:creationId xmlns:p14="http://schemas.microsoft.com/office/powerpoint/2010/main" val="3093979960"/>
      </p:ext>
    </p:extLst>
  </p:cSld>
  <p:clrMapOvr>
    <a:masterClrMapping/>
  </p:clrMapOvr>
  <p:extLst>
    <p:ext uri="{6950BFC3-D8DA-4A85-94F7-54DA5524770B}">
      <p188:commentRel xmlns:p188="http://schemas.microsoft.com/office/powerpoint/2018/8/main" r:id="rId2"/>
    </p:ext>
  </p:extLs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0850EB87-4219-9A44-B242-FED1711A98FC}"/>
              </a:ext>
            </a:extLst>
          </p:cNvPr>
          <p:cNvSpPr>
            <a:spLocks noGrp="1"/>
          </p:cNvSpPr>
          <p:nvPr>
            <p:ph type="sldNum" sz="quarter" idx="11"/>
          </p:nvPr>
        </p:nvSpPr>
        <p:spPr/>
        <p:txBody>
          <a:bodyPr/>
          <a:lstStyle/>
          <a:p>
            <a:r>
              <a:rPr lang="nl-NL"/>
              <a:t> </a:t>
            </a:r>
            <a:fld id="{9B5340EF-F638-3F4B-9D7D-9F3F2A2FBA07}" type="datetime1">
              <a:rPr lang="nl-NL" smtClean="0"/>
              <a:pPr/>
              <a:t>12-11-2025</a:t>
            </a:fld>
            <a:r>
              <a:rPr lang="nl-NL"/>
              <a:t> | </a:t>
            </a:r>
            <a:fld id="{2DAB09C5-3251-4B47-B002-D03712DC64C3}" type="slidenum">
              <a:rPr lang="nl-NL" smtClean="0"/>
              <a:pPr/>
              <a:t>6</a:t>
            </a:fld>
            <a:endParaRPr lang="nl-NL"/>
          </a:p>
        </p:txBody>
      </p:sp>
      <p:sp>
        <p:nvSpPr>
          <p:cNvPr id="4" name="Subtitle 3">
            <a:extLst>
              <a:ext uri="{FF2B5EF4-FFF2-40B4-BE49-F238E27FC236}">
                <a16:creationId xmlns:a16="http://schemas.microsoft.com/office/drawing/2014/main" id="{055B5B23-7CC2-A34B-9F04-F96CED54CA3D}"/>
              </a:ext>
            </a:extLst>
          </p:cNvPr>
          <p:cNvSpPr>
            <a:spLocks noGrp="1"/>
          </p:cNvSpPr>
          <p:nvPr>
            <p:ph type="subTitle" idx="1"/>
          </p:nvPr>
        </p:nvSpPr>
        <p:spPr>
          <a:xfrm>
            <a:off x="731838" y="1104151"/>
            <a:ext cx="4039760" cy="335852"/>
          </a:xfrm>
        </p:spPr>
        <p:txBody>
          <a:bodyPr/>
          <a:lstStyle/>
          <a:p>
            <a:r>
              <a:rPr lang="en-US"/>
              <a:t>Who do I contact for what?</a:t>
            </a:r>
          </a:p>
        </p:txBody>
      </p:sp>
      <p:sp>
        <p:nvSpPr>
          <p:cNvPr id="5" name="Text Placeholder 4">
            <a:extLst>
              <a:ext uri="{FF2B5EF4-FFF2-40B4-BE49-F238E27FC236}">
                <a16:creationId xmlns:a16="http://schemas.microsoft.com/office/drawing/2014/main" id="{5ACF412A-BE57-C24C-9D76-AD216F7F096C}"/>
              </a:ext>
            </a:extLst>
          </p:cNvPr>
          <p:cNvSpPr>
            <a:spLocks noGrp="1"/>
          </p:cNvSpPr>
          <p:nvPr>
            <p:ph type="body" sz="quarter" idx="13"/>
          </p:nvPr>
        </p:nvSpPr>
        <p:spPr/>
        <p:txBody>
          <a:bodyPr/>
          <a:lstStyle/>
          <a:p>
            <a:pPr marL="285750" indent="-285750">
              <a:buFont typeface="Arial" panose="020B0604020202020204" pitchFamily="34" charset="0"/>
              <a:buChar char="•"/>
            </a:pPr>
            <a:r>
              <a:rPr lang="en-US"/>
              <a:t>Exchange coordinators:</a:t>
            </a:r>
          </a:p>
          <a:p>
            <a:pPr marL="554038" lvl="1" indent="-285750">
              <a:buFont typeface="Arial" panose="020B0604020202020204" pitchFamily="34" charset="0"/>
              <a:buChar char="•"/>
            </a:pPr>
            <a:r>
              <a:rPr lang="en-US"/>
              <a:t>Questions about destinations for exchanges</a:t>
            </a:r>
          </a:p>
          <a:p>
            <a:pPr marL="554038" lvl="1" indent="-285750">
              <a:buFont typeface="Arial" panose="020B0604020202020204" pitchFamily="34" charset="0"/>
              <a:buChar char="•"/>
            </a:pPr>
            <a:r>
              <a:rPr lang="en-US"/>
              <a:t>Selection and nomination procedure for studies and internships abroad</a:t>
            </a:r>
          </a:p>
          <a:p>
            <a:pPr marL="554038" lvl="1" indent="-285750">
              <a:buFont typeface="Arial" panose="020B0604020202020204" pitchFamily="34" charset="0"/>
              <a:buChar char="•"/>
            </a:pPr>
            <a:r>
              <a:rPr lang="en-US"/>
              <a:t>Creating and changing learning agreements</a:t>
            </a:r>
          </a:p>
          <a:p>
            <a:pPr marL="285750" indent="-285750">
              <a:buFont typeface="Arial" panose="020B0604020202020204" pitchFamily="34" charset="0"/>
              <a:buChar char="•"/>
            </a:pPr>
            <a:r>
              <a:rPr lang="en-US"/>
              <a:t>International Relations Office (</a:t>
            </a:r>
            <a:r>
              <a:rPr lang="en-US" err="1"/>
              <a:t>exchange.outgoing@vub.be</a:t>
            </a:r>
            <a:r>
              <a:rPr lang="en-US"/>
              <a:t>):</a:t>
            </a:r>
          </a:p>
          <a:p>
            <a:pPr marL="554038" lvl="1" indent="-285750">
              <a:buFont typeface="Arial" panose="020B0604020202020204" pitchFamily="34" charset="0"/>
              <a:buChar char="•"/>
            </a:pPr>
            <a:r>
              <a:rPr lang="en-US"/>
              <a:t>Questions about grants and scholarships</a:t>
            </a:r>
          </a:p>
          <a:p>
            <a:pPr marL="554038" lvl="1" indent="-285750">
              <a:buFont typeface="Arial" panose="020B0604020202020204" pitchFamily="34" charset="0"/>
              <a:buChar char="•"/>
            </a:pPr>
            <a:r>
              <a:rPr lang="en-US"/>
              <a:t>Practical questions on studying abroad (e.g., housing)</a:t>
            </a:r>
          </a:p>
          <a:p>
            <a:pPr marL="554038" lvl="1" indent="-285750">
              <a:buFont typeface="Arial" panose="020B0604020202020204" pitchFamily="34" charset="0"/>
              <a:buChar char="•"/>
            </a:pPr>
            <a:r>
              <a:rPr lang="en-US"/>
              <a:t>Administrative issues</a:t>
            </a:r>
          </a:p>
          <a:p>
            <a:pPr marL="285750" indent="-285750">
              <a:buFont typeface="Arial" panose="020B0604020202020204" pitchFamily="34" charset="0"/>
              <a:buChar char="•"/>
            </a:pPr>
            <a:r>
              <a:rPr lang="en-US"/>
              <a:t>Internship coordinators:</a:t>
            </a:r>
          </a:p>
          <a:p>
            <a:pPr marL="554038" lvl="1" indent="-285750">
              <a:buFont typeface="Arial" panose="020B0604020202020204" pitchFamily="34" charset="0"/>
              <a:buChar char="•"/>
            </a:pPr>
            <a:r>
              <a:rPr lang="en-US"/>
              <a:t>Internships abroad</a:t>
            </a:r>
          </a:p>
          <a:p>
            <a:pPr marL="285750" indent="-285750">
              <a:buFont typeface="Arial" panose="020B0604020202020204" pitchFamily="34" charset="0"/>
              <a:buChar char="•"/>
            </a:pPr>
            <a:endParaRPr lang="en-US"/>
          </a:p>
        </p:txBody>
      </p:sp>
      <p:sp>
        <p:nvSpPr>
          <p:cNvPr id="6" name="Title 5">
            <a:extLst>
              <a:ext uri="{FF2B5EF4-FFF2-40B4-BE49-F238E27FC236}">
                <a16:creationId xmlns:a16="http://schemas.microsoft.com/office/drawing/2014/main" id="{DDF9E8A6-07E1-5349-9500-623F3E513C7F}"/>
              </a:ext>
            </a:extLst>
          </p:cNvPr>
          <p:cNvSpPr>
            <a:spLocks noGrp="1"/>
          </p:cNvSpPr>
          <p:nvPr>
            <p:ph type="title"/>
          </p:nvPr>
        </p:nvSpPr>
        <p:spPr>
          <a:xfrm>
            <a:off x="731837" y="711463"/>
            <a:ext cx="4298274" cy="341050"/>
          </a:xfrm>
        </p:spPr>
        <p:txBody>
          <a:bodyPr/>
          <a:lstStyle/>
          <a:p>
            <a:r>
              <a:rPr lang="en-US"/>
              <a:t>Sources of information</a:t>
            </a:r>
          </a:p>
        </p:txBody>
      </p:sp>
      <p:sp>
        <p:nvSpPr>
          <p:cNvPr id="7" name="Footer Placeholder 1">
            <a:extLst>
              <a:ext uri="{FF2B5EF4-FFF2-40B4-BE49-F238E27FC236}">
                <a16:creationId xmlns:a16="http://schemas.microsoft.com/office/drawing/2014/main" id="{2A7AB325-7A0E-D445-8995-663C2A40009E}"/>
              </a:ext>
            </a:extLst>
          </p:cNvPr>
          <p:cNvSpPr>
            <a:spLocks noGrp="1"/>
          </p:cNvSpPr>
          <p:nvPr>
            <p:ph type="ftr" sz="quarter" idx="10"/>
          </p:nvPr>
        </p:nvSpPr>
        <p:spPr>
          <a:xfrm>
            <a:off x="8610600" y="6265518"/>
            <a:ext cx="2743200" cy="156560"/>
          </a:xfrm>
        </p:spPr>
        <p:txBody>
          <a:bodyPr/>
          <a:lstStyle/>
          <a:p>
            <a:r>
              <a:rPr lang="nl-NL" err="1"/>
              <a:t>Infosession</a:t>
            </a:r>
            <a:r>
              <a:rPr lang="nl-NL"/>
              <a:t> Exchange PE</a:t>
            </a:r>
          </a:p>
        </p:txBody>
      </p:sp>
    </p:spTree>
    <p:extLst>
      <p:ext uri="{BB962C8B-B14F-4D97-AF65-F5344CB8AC3E}">
        <p14:creationId xmlns:p14="http://schemas.microsoft.com/office/powerpoint/2010/main" val="10314828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1E617A02-04E8-F840-AA00-2F7BE63CD224}"/>
              </a:ext>
            </a:extLst>
          </p:cNvPr>
          <p:cNvSpPr>
            <a:spLocks noGrp="1"/>
          </p:cNvSpPr>
          <p:nvPr>
            <p:ph type="sldNum" sz="quarter" idx="11"/>
          </p:nvPr>
        </p:nvSpPr>
        <p:spPr/>
        <p:txBody>
          <a:bodyPr/>
          <a:lstStyle/>
          <a:p>
            <a:r>
              <a:rPr lang="nl-NL"/>
              <a:t> </a:t>
            </a:r>
            <a:fld id="{8BCE370D-D7AC-B546-BEEE-0AE7F6F943E3}" type="datetime1">
              <a:rPr lang="nl-NL" smtClean="0"/>
              <a:pPr/>
              <a:t>12-11-2025</a:t>
            </a:fld>
            <a:r>
              <a:rPr lang="nl-NL"/>
              <a:t> | </a:t>
            </a:r>
            <a:fld id="{2DAB09C5-3251-4B47-B002-D03712DC64C3}" type="slidenum">
              <a:rPr lang="nl-NL" smtClean="0"/>
              <a:pPr/>
              <a:t>7</a:t>
            </a:fld>
            <a:endParaRPr lang="nl-NL"/>
          </a:p>
        </p:txBody>
      </p:sp>
      <p:sp>
        <p:nvSpPr>
          <p:cNvPr id="4" name="Subtitle 3">
            <a:extLst>
              <a:ext uri="{FF2B5EF4-FFF2-40B4-BE49-F238E27FC236}">
                <a16:creationId xmlns:a16="http://schemas.microsoft.com/office/drawing/2014/main" id="{12AA0EC8-E750-B242-8E25-0B822E995EBD}"/>
              </a:ext>
            </a:extLst>
          </p:cNvPr>
          <p:cNvSpPr>
            <a:spLocks noGrp="1"/>
          </p:cNvSpPr>
          <p:nvPr>
            <p:ph type="subTitle" idx="1"/>
          </p:nvPr>
        </p:nvSpPr>
        <p:spPr>
          <a:xfrm>
            <a:off x="731838" y="1104151"/>
            <a:ext cx="2352695" cy="335852"/>
          </a:xfrm>
        </p:spPr>
        <p:txBody>
          <a:bodyPr/>
          <a:lstStyle/>
          <a:p>
            <a:r>
              <a:rPr lang="en-US"/>
              <a:t>Study exchange</a:t>
            </a:r>
          </a:p>
        </p:txBody>
      </p:sp>
      <p:sp>
        <p:nvSpPr>
          <p:cNvPr id="5" name="Text Placeholder 4">
            <a:extLst>
              <a:ext uri="{FF2B5EF4-FFF2-40B4-BE49-F238E27FC236}">
                <a16:creationId xmlns:a16="http://schemas.microsoft.com/office/drawing/2014/main" id="{81F671CA-BB9A-FD40-BF91-8F526727C560}"/>
              </a:ext>
            </a:extLst>
          </p:cNvPr>
          <p:cNvSpPr>
            <a:spLocks noGrp="1"/>
          </p:cNvSpPr>
          <p:nvPr>
            <p:ph type="body" sz="quarter" idx="13"/>
          </p:nvPr>
        </p:nvSpPr>
        <p:spPr/>
        <p:txBody>
          <a:bodyPr vert="horz" lIns="90000" tIns="45720" rIns="91440" bIns="45720" rtlCol="0" anchor="t">
            <a:noAutofit/>
          </a:bodyPr>
          <a:lstStyle/>
          <a:p>
            <a:pPr marL="285750" indent="-285750">
              <a:buFont typeface="Arial" panose="020B0604020202020204" pitchFamily="34" charset="0"/>
              <a:buChar char="•"/>
            </a:pPr>
            <a:r>
              <a:rPr lang="en-US" sz="1800" dirty="0">
                <a:latin typeface="Verdana"/>
                <a:ea typeface="Verdana"/>
              </a:rPr>
              <a:t>For study exchanges of BA students, the conditions to go on exchange: </a:t>
            </a:r>
          </a:p>
          <a:p>
            <a:pPr marL="671195" lvl="2" indent="-220345">
              <a:buClr>
                <a:srgbClr val="808080"/>
              </a:buClr>
              <a:buFont typeface="Wingdings" panose="020B0604020202020204" pitchFamily="34" charset="0"/>
              <a:buChar char="§"/>
            </a:pPr>
            <a:r>
              <a:rPr lang="en-US" sz="1800" dirty="0">
                <a:latin typeface="Verdana"/>
                <a:ea typeface="Verdana"/>
              </a:rPr>
              <a:t>You need to have passed your courses of Bachelor year 1.</a:t>
            </a:r>
            <a:endParaRPr lang="en-US" sz="1800"/>
          </a:p>
          <a:p>
            <a:pPr marL="553720" lvl="1" indent="-285750">
              <a:buFont typeface="Arial" panose="020B0604020202020204" pitchFamily="34" charset="0"/>
              <a:buChar char="•"/>
            </a:pPr>
            <a:endParaRPr lang="en-US" dirty="0">
              <a:latin typeface="Verdana"/>
              <a:ea typeface="Verdana"/>
            </a:endParaRPr>
          </a:p>
          <a:p>
            <a:pPr marL="553720" lvl="1" indent="-285750">
              <a:buFont typeface="Arial" panose="020B0604020202020204" pitchFamily="34" charset="0"/>
              <a:buChar char="•"/>
            </a:pPr>
            <a:endParaRPr lang="en-US">
              <a:latin typeface="Verdana"/>
              <a:ea typeface="Verdana"/>
            </a:endParaRPr>
          </a:p>
          <a:p>
            <a:pPr marL="285750" indent="-285750">
              <a:buFont typeface="Arial" panose="020B0604020202020204" pitchFamily="34" charset="0"/>
              <a:buChar char="•"/>
            </a:pPr>
            <a:r>
              <a:rPr lang="en-US" sz="1800" dirty="0">
                <a:latin typeface="Verdana"/>
                <a:ea typeface="Verdana"/>
              </a:rPr>
              <a:t>Students in a bridging or preparatory </a:t>
            </a:r>
            <a:r>
              <a:rPr lang="en-US" sz="1800" err="1">
                <a:latin typeface="Verdana"/>
                <a:ea typeface="Verdana"/>
              </a:rPr>
              <a:t>programme</a:t>
            </a:r>
            <a:r>
              <a:rPr lang="en-US" sz="1800" dirty="0">
                <a:latin typeface="Verdana"/>
                <a:ea typeface="Verdana"/>
              </a:rPr>
              <a:t> can also apply (the previous rule does not apply for them)</a:t>
            </a:r>
          </a:p>
          <a:p>
            <a:pPr marL="285750" indent="-285750">
              <a:buFont typeface="Arial" panose="020B0604020202020204" pitchFamily="34" charset="0"/>
              <a:buChar char="•"/>
            </a:pPr>
            <a:endParaRPr lang="en-US"/>
          </a:p>
        </p:txBody>
      </p:sp>
      <p:sp>
        <p:nvSpPr>
          <p:cNvPr id="6" name="Title 5">
            <a:extLst>
              <a:ext uri="{FF2B5EF4-FFF2-40B4-BE49-F238E27FC236}">
                <a16:creationId xmlns:a16="http://schemas.microsoft.com/office/drawing/2014/main" id="{9FFB3AFF-015F-C143-A98C-D9F9E0728527}"/>
              </a:ext>
            </a:extLst>
          </p:cNvPr>
          <p:cNvSpPr>
            <a:spLocks noGrp="1"/>
          </p:cNvSpPr>
          <p:nvPr>
            <p:ph type="title"/>
          </p:nvPr>
        </p:nvSpPr>
        <p:spPr>
          <a:xfrm>
            <a:off x="731837" y="711463"/>
            <a:ext cx="3473240" cy="341050"/>
          </a:xfrm>
        </p:spPr>
        <p:txBody>
          <a:bodyPr/>
          <a:lstStyle/>
          <a:p>
            <a:r>
              <a:rPr lang="en-US"/>
              <a:t>Eligibility criteria</a:t>
            </a:r>
          </a:p>
        </p:txBody>
      </p:sp>
      <p:sp>
        <p:nvSpPr>
          <p:cNvPr id="7" name="Footer Placeholder 1">
            <a:extLst>
              <a:ext uri="{FF2B5EF4-FFF2-40B4-BE49-F238E27FC236}">
                <a16:creationId xmlns:a16="http://schemas.microsoft.com/office/drawing/2014/main" id="{0928FE30-2FCC-4B4D-A7D0-AE602D19728E}"/>
              </a:ext>
            </a:extLst>
          </p:cNvPr>
          <p:cNvSpPr>
            <a:spLocks noGrp="1"/>
          </p:cNvSpPr>
          <p:nvPr>
            <p:ph type="ftr" sz="quarter" idx="10"/>
          </p:nvPr>
        </p:nvSpPr>
        <p:spPr>
          <a:xfrm>
            <a:off x="8610600" y="6265518"/>
            <a:ext cx="2743200" cy="156560"/>
          </a:xfrm>
        </p:spPr>
        <p:txBody>
          <a:bodyPr/>
          <a:lstStyle/>
          <a:p>
            <a:r>
              <a:rPr lang="nl-NL" err="1"/>
              <a:t>Infosession</a:t>
            </a:r>
            <a:r>
              <a:rPr lang="nl-NL"/>
              <a:t> Exchange PE</a:t>
            </a:r>
          </a:p>
        </p:txBody>
      </p:sp>
    </p:spTree>
    <p:extLst>
      <p:ext uri="{BB962C8B-B14F-4D97-AF65-F5344CB8AC3E}">
        <p14:creationId xmlns:p14="http://schemas.microsoft.com/office/powerpoint/2010/main" val="42719104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936C50B0-04FE-0047-B342-F35A2DE32642}"/>
              </a:ext>
            </a:extLst>
          </p:cNvPr>
          <p:cNvSpPr>
            <a:spLocks noGrp="1"/>
          </p:cNvSpPr>
          <p:nvPr>
            <p:ph type="sldNum" sz="quarter" idx="11"/>
          </p:nvPr>
        </p:nvSpPr>
        <p:spPr/>
        <p:txBody>
          <a:bodyPr/>
          <a:lstStyle/>
          <a:p>
            <a:r>
              <a:rPr lang="nl-NL"/>
              <a:t> </a:t>
            </a:r>
            <a:fld id="{E74D8A2F-C5EA-5B45-94DF-29FA999932DC}" type="datetime1">
              <a:rPr lang="nl-NL" smtClean="0"/>
              <a:pPr/>
              <a:t>12-11-2025</a:t>
            </a:fld>
            <a:r>
              <a:rPr lang="nl-NL"/>
              <a:t> | </a:t>
            </a:r>
            <a:fld id="{2DAB09C5-3251-4B47-B002-D03712DC64C3}" type="slidenum">
              <a:rPr lang="nl-NL" smtClean="0"/>
              <a:pPr/>
              <a:t>8</a:t>
            </a:fld>
            <a:endParaRPr lang="nl-NL"/>
          </a:p>
        </p:txBody>
      </p:sp>
      <p:sp>
        <p:nvSpPr>
          <p:cNvPr id="4" name="Subtitle 3">
            <a:extLst>
              <a:ext uri="{FF2B5EF4-FFF2-40B4-BE49-F238E27FC236}">
                <a16:creationId xmlns:a16="http://schemas.microsoft.com/office/drawing/2014/main" id="{306B77E0-2730-824E-BD04-8F67D3AC7EEF}"/>
              </a:ext>
            </a:extLst>
          </p:cNvPr>
          <p:cNvSpPr>
            <a:spLocks noGrp="1"/>
          </p:cNvSpPr>
          <p:nvPr>
            <p:ph type="subTitle" idx="1"/>
          </p:nvPr>
        </p:nvSpPr>
        <p:spPr>
          <a:xfrm>
            <a:off x="731838" y="1104151"/>
            <a:ext cx="2364109" cy="335852"/>
          </a:xfrm>
        </p:spPr>
        <p:txBody>
          <a:bodyPr/>
          <a:lstStyle/>
          <a:p>
            <a:r>
              <a:rPr lang="en-US"/>
              <a:t>For internships</a:t>
            </a:r>
          </a:p>
        </p:txBody>
      </p:sp>
      <p:sp>
        <p:nvSpPr>
          <p:cNvPr id="5" name="Text Placeholder 4">
            <a:extLst>
              <a:ext uri="{FF2B5EF4-FFF2-40B4-BE49-F238E27FC236}">
                <a16:creationId xmlns:a16="http://schemas.microsoft.com/office/drawing/2014/main" id="{281BEC15-5E68-B64A-9ABD-9C0337B3C0A9}"/>
              </a:ext>
            </a:extLst>
          </p:cNvPr>
          <p:cNvSpPr>
            <a:spLocks noGrp="1"/>
          </p:cNvSpPr>
          <p:nvPr>
            <p:ph type="body" sz="quarter" idx="13"/>
          </p:nvPr>
        </p:nvSpPr>
        <p:spPr/>
        <p:txBody>
          <a:bodyPr vert="horz" lIns="90000" tIns="45720" rIns="91440" bIns="45720" rtlCol="0" anchor="t">
            <a:noAutofit/>
          </a:bodyPr>
          <a:lstStyle/>
          <a:p>
            <a:pPr marL="285750" indent="-285750">
              <a:buFont typeface="Arial" panose="020B0604020202020204" pitchFamily="34" charset="0"/>
              <a:buChar char="•"/>
            </a:pPr>
            <a:r>
              <a:rPr lang="en-US" sz="1800" dirty="0">
                <a:latin typeface="Verdana"/>
                <a:ea typeface="Verdana"/>
              </a:rPr>
              <a:t>The same criteria apply as for regular internships (check with your internship coordinator, conditions before you can do your internship)</a:t>
            </a:r>
            <a:endParaRPr lang="en-US" sz="1800" dirty="0"/>
          </a:p>
        </p:txBody>
      </p:sp>
      <p:sp>
        <p:nvSpPr>
          <p:cNvPr id="6" name="Title 5">
            <a:extLst>
              <a:ext uri="{FF2B5EF4-FFF2-40B4-BE49-F238E27FC236}">
                <a16:creationId xmlns:a16="http://schemas.microsoft.com/office/drawing/2014/main" id="{5633E518-37F2-B745-BBAA-BD7A39B80559}"/>
              </a:ext>
            </a:extLst>
          </p:cNvPr>
          <p:cNvSpPr>
            <a:spLocks noGrp="1"/>
          </p:cNvSpPr>
          <p:nvPr>
            <p:ph type="title"/>
          </p:nvPr>
        </p:nvSpPr>
        <p:spPr>
          <a:xfrm>
            <a:off x="731837" y="711463"/>
            <a:ext cx="3473240" cy="341050"/>
          </a:xfrm>
        </p:spPr>
        <p:txBody>
          <a:bodyPr/>
          <a:lstStyle/>
          <a:p>
            <a:r>
              <a:rPr lang="en-US"/>
              <a:t>Eligibility criteria</a:t>
            </a:r>
          </a:p>
        </p:txBody>
      </p:sp>
      <p:sp>
        <p:nvSpPr>
          <p:cNvPr id="7" name="Footer Placeholder 1">
            <a:extLst>
              <a:ext uri="{FF2B5EF4-FFF2-40B4-BE49-F238E27FC236}">
                <a16:creationId xmlns:a16="http://schemas.microsoft.com/office/drawing/2014/main" id="{0517ED95-FC29-2840-82C2-474E6C5C9BDE}"/>
              </a:ext>
            </a:extLst>
          </p:cNvPr>
          <p:cNvSpPr>
            <a:spLocks noGrp="1"/>
          </p:cNvSpPr>
          <p:nvPr>
            <p:ph type="ftr" sz="quarter" idx="10"/>
          </p:nvPr>
        </p:nvSpPr>
        <p:spPr>
          <a:xfrm>
            <a:off x="8610600" y="6265518"/>
            <a:ext cx="2743200" cy="156560"/>
          </a:xfrm>
        </p:spPr>
        <p:txBody>
          <a:bodyPr/>
          <a:lstStyle/>
          <a:p>
            <a:r>
              <a:rPr lang="nl-NL" err="1"/>
              <a:t>Infosession</a:t>
            </a:r>
            <a:r>
              <a:rPr lang="nl-NL"/>
              <a:t> Exchange PE</a:t>
            </a:r>
          </a:p>
        </p:txBody>
      </p:sp>
    </p:spTree>
    <p:extLst>
      <p:ext uri="{BB962C8B-B14F-4D97-AF65-F5344CB8AC3E}">
        <p14:creationId xmlns:p14="http://schemas.microsoft.com/office/powerpoint/2010/main" val="2368638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F80223A8-0957-AC41-BA04-D841DB99760D}"/>
              </a:ext>
            </a:extLst>
          </p:cNvPr>
          <p:cNvSpPr>
            <a:spLocks noGrp="1"/>
          </p:cNvSpPr>
          <p:nvPr>
            <p:ph type="sldNum" sz="quarter" idx="11"/>
          </p:nvPr>
        </p:nvSpPr>
        <p:spPr/>
        <p:txBody>
          <a:bodyPr/>
          <a:lstStyle/>
          <a:p>
            <a:r>
              <a:rPr lang="nl-NL"/>
              <a:t> </a:t>
            </a:r>
            <a:fld id="{4135B434-F1BE-0A41-80A9-BB2F53DE84D8}" type="datetime1">
              <a:rPr lang="nl-NL" smtClean="0"/>
              <a:pPr/>
              <a:t>12-11-2025</a:t>
            </a:fld>
            <a:r>
              <a:rPr lang="nl-NL"/>
              <a:t> | </a:t>
            </a:r>
            <a:fld id="{2DAB09C5-3251-4B47-B002-D03712DC64C3}" type="slidenum">
              <a:rPr lang="nl-NL" smtClean="0"/>
              <a:pPr/>
              <a:t>9</a:t>
            </a:fld>
            <a:endParaRPr lang="nl-NL"/>
          </a:p>
        </p:txBody>
      </p:sp>
      <p:sp>
        <p:nvSpPr>
          <p:cNvPr id="4" name="Subtitle 3">
            <a:extLst>
              <a:ext uri="{FF2B5EF4-FFF2-40B4-BE49-F238E27FC236}">
                <a16:creationId xmlns:a16="http://schemas.microsoft.com/office/drawing/2014/main" id="{B39E089A-4586-3347-BA8A-54A1DAC51DBA}"/>
              </a:ext>
            </a:extLst>
          </p:cNvPr>
          <p:cNvSpPr>
            <a:spLocks noGrp="1"/>
          </p:cNvSpPr>
          <p:nvPr>
            <p:ph type="subTitle" idx="1"/>
          </p:nvPr>
        </p:nvSpPr>
        <p:spPr>
          <a:xfrm>
            <a:off x="614607" y="822797"/>
            <a:ext cx="4601709" cy="335852"/>
          </a:xfrm>
        </p:spPr>
        <p:txBody>
          <a:bodyPr/>
          <a:lstStyle/>
          <a:p>
            <a:r>
              <a:rPr lang="en-US"/>
              <a:t>Erasmus+ (Europe) - Psychology</a:t>
            </a:r>
          </a:p>
        </p:txBody>
      </p:sp>
      <p:sp>
        <p:nvSpPr>
          <p:cNvPr id="6" name="Title 5">
            <a:extLst>
              <a:ext uri="{FF2B5EF4-FFF2-40B4-BE49-F238E27FC236}">
                <a16:creationId xmlns:a16="http://schemas.microsoft.com/office/drawing/2014/main" id="{95ABB9E9-CD8F-5F40-84D0-753E9CD7212C}"/>
              </a:ext>
            </a:extLst>
          </p:cNvPr>
          <p:cNvSpPr>
            <a:spLocks noGrp="1"/>
          </p:cNvSpPr>
          <p:nvPr>
            <p:ph type="title"/>
          </p:nvPr>
        </p:nvSpPr>
        <p:spPr>
          <a:xfrm>
            <a:off x="614606" y="430109"/>
            <a:ext cx="2466042" cy="341050"/>
          </a:xfrm>
        </p:spPr>
        <p:txBody>
          <a:bodyPr/>
          <a:lstStyle/>
          <a:p>
            <a:r>
              <a:rPr lang="en-US"/>
              <a:t>Destinations</a:t>
            </a:r>
          </a:p>
        </p:txBody>
      </p:sp>
      <p:sp>
        <p:nvSpPr>
          <p:cNvPr id="8" name="Footer Placeholder 1">
            <a:extLst>
              <a:ext uri="{FF2B5EF4-FFF2-40B4-BE49-F238E27FC236}">
                <a16:creationId xmlns:a16="http://schemas.microsoft.com/office/drawing/2014/main" id="{C20285ED-08E9-BF42-A625-A08681366276}"/>
              </a:ext>
            </a:extLst>
          </p:cNvPr>
          <p:cNvSpPr>
            <a:spLocks noGrp="1"/>
          </p:cNvSpPr>
          <p:nvPr>
            <p:ph type="ftr" sz="quarter" idx="10"/>
          </p:nvPr>
        </p:nvSpPr>
        <p:spPr>
          <a:xfrm>
            <a:off x="8897815" y="6236210"/>
            <a:ext cx="2743200" cy="156560"/>
          </a:xfrm>
        </p:spPr>
        <p:txBody>
          <a:bodyPr/>
          <a:lstStyle/>
          <a:p>
            <a:r>
              <a:rPr lang="nl-NL" err="1"/>
              <a:t>Infosession</a:t>
            </a:r>
            <a:r>
              <a:rPr lang="nl-NL"/>
              <a:t> Exchange PE</a:t>
            </a:r>
          </a:p>
        </p:txBody>
      </p:sp>
      <p:sp>
        <p:nvSpPr>
          <p:cNvPr id="2" name="TextBox 1">
            <a:extLst>
              <a:ext uri="{FF2B5EF4-FFF2-40B4-BE49-F238E27FC236}">
                <a16:creationId xmlns:a16="http://schemas.microsoft.com/office/drawing/2014/main" id="{D7812750-063B-59DE-F61F-930C81E3CF0F}"/>
              </a:ext>
            </a:extLst>
          </p:cNvPr>
          <p:cNvSpPr txBox="1"/>
          <p:nvPr/>
        </p:nvSpPr>
        <p:spPr>
          <a:xfrm>
            <a:off x="6346310" y="175873"/>
            <a:ext cx="5295626" cy="1200329"/>
          </a:xfrm>
          <a:prstGeom prst="rect">
            <a:avLst/>
          </a:prstGeom>
          <a:noFill/>
        </p:spPr>
        <p:txBody>
          <a:bodyPr wrap="square" rtlCol="0">
            <a:spAutoFit/>
          </a:bodyPr>
          <a:lstStyle/>
          <a:p>
            <a:pPr marL="285750" indent="-285750">
              <a:buFontTx/>
              <a:buChar char="-"/>
            </a:pPr>
            <a:r>
              <a:rPr lang="en-GB">
                <a:solidFill>
                  <a:srgbClr val="0033A0"/>
                </a:solidFill>
                <a:latin typeface="Verdana" charset="0"/>
                <a:ea typeface="Verdana" charset="0"/>
                <a:cs typeface="Verdana" charset="0"/>
              </a:rPr>
              <a:t>S</a:t>
            </a:r>
            <a:r>
              <a:rPr lang="en-BE">
                <a:solidFill>
                  <a:srgbClr val="0033A0"/>
                </a:solidFill>
                <a:latin typeface="Verdana" charset="0"/>
                <a:ea typeface="Verdana" charset="0"/>
                <a:cs typeface="Verdana" charset="0"/>
              </a:rPr>
              <a:t>ome destinations are available for BA or MA students only, others for both</a:t>
            </a:r>
          </a:p>
          <a:p>
            <a:pPr marL="285750" indent="-285750">
              <a:buFontTx/>
              <a:buChar char="-"/>
            </a:pPr>
            <a:r>
              <a:rPr lang="en-BE">
                <a:solidFill>
                  <a:srgbClr val="0033A0"/>
                </a:solidFill>
                <a:latin typeface="Verdana" charset="0"/>
                <a:ea typeface="Verdana" charset="0"/>
                <a:cs typeface="Verdana" charset="0"/>
              </a:rPr>
              <a:t>Warning: it is often easier for psychology students to go abroad in 3rd Bachelor</a:t>
            </a:r>
          </a:p>
        </p:txBody>
      </p:sp>
      <p:graphicFrame>
        <p:nvGraphicFramePr>
          <p:cNvPr id="9" name="Table 8">
            <a:extLst>
              <a:ext uri="{FF2B5EF4-FFF2-40B4-BE49-F238E27FC236}">
                <a16:creationId xmlns:a16="http://schemas.microsoft.com/office/drawing/2014/main" id="{769DEC96-DB4D-7699-4E43-C9DA1D488D64}"/>
              </a:ext>
            </a:extLst>
          </p:cNvPr>
          <p:cNvGraphicFramePr>
            <a:graphicFrameLocks noGrp="1"/>
          </p:cNvGraphicFramePr>
          <p:nvPr>
            <p:extLst>
              <p:ext uri="{D42A27DB-BD31-4B8C-83A1-F6EECF244321}">
                <p14:modId xmlns:p14="http://schemas.microsoft.com/office/powerpoint/2010/main" val="4099143187"/>
              </p:ext>
            </p:extLst>
          </p:nvPr>
        </p:nvGraphicFramePr>
        <p:xfrm>
          <a:off x="1430214" y="1553307"/>
          <a:ext cx="8268573" cy="4897474"/>
        </p:xfrm>
        <a:graphic>
          <a:graphicData uri="http://schemas.openxmlformats.org/drawingml/2006/table">
            <a:tbl>
              <a:tblPr bandRow="1">
                <a:tableStyleId>{5C22544A-7EE6-4342-B048-85BDC9FD1C3A}</a:tableStyleId>
              </a:tblPr>
              <a:tblGrid>
                <a:gridCol w="5055514">
                  <a:extLst>
                    <a:ext uri="{9D8B030D-6E8A-4147-A177-3AD203B41FA5}">
                      <a16:colId xmlns:a16="http://schemas.microsoft.com/office/drawing/2014/main" val="2449295485"/>
                    </a:ext>
                  </a:extLst>
                </a:gridCol>
                <a:gridCol w="3213059">
                  <a:extLst>
                    <a:ext uri="{9D8B030D-6E8A-4147-A177-3AD203B41FA5}">
                      <a16:colId xmlns:a16="http://schemas.microsoft.com/office/drawing/2014/main" val="3266292396"/>
                    </a:ext>
                  </a:extLst>
                </a:gridCol>
              </a:tblGrid>
              <a:tr h="377211">
                <a:tc>
                  <a:txBody>
                    <a:bodyPr/>
                    <a:lstStyle/>
                    <a:p>
                      <a:pPr>
                        <a:buNone/>
                      </a:pPr>
                      <a:r>
                        <a:rPr lang="en-GB">
                          <a:effectLst/>
                        </a:rPr>
                        <a:t>Humboldt-Universität </a:t>
                      </a:r>
                      <a:r>
                        <a:rPr lang="en-GB" err="1">
                          <a:effectLst/>
                        </a:rPr>
                        <a:t>zu</a:t>
                      </a:r>
                      <a:r>
                        <a:rPr lang="en-GB">
                          <a:effectLst/>
                        </a:rPr>
                        <a:t> Berlin</a:t>
                      </a:r>
                    </a:p>
                  </a:txBody>
                  <a:tcPr marL="0" marR="0" marT="0" marB="0" anchor="ctr">
                    <a:lnL w="12700">
                      <a:solidFill>
                        <a:schemeClr val="tx1"/>
                      </a:solidFill>
                    </a:lnL>
                    <a:lnR w="12700">
                      <a:solidFill>
                        <a:schemeClr val="tx1"/>
                      </a:solidFill>
                    </a:lnR>
                    <a:lnT w="12700">
                      <a:solidFill>
                        <a:schemeClr val="tx1"/>
                      </a:solidFill>
                    </a:lnT>
                    <a:lnB w="12700">
                      <a:solidFill>
                        <a:schemeClr val="tx1"/>
                      </a:solidFill>
                    </a:lnB>
                    <a:solidFill>
                      <a:schemeClr val="accent5">
                        <a:lumMod val="20000"/>
                        <a:lumOff val="80000"/>
                      </a:schemeClr>
                    </a:solidFill>
                  </a:tcPr>
                </a:tc>
                <a:tc>
                  <a:txBody>
                    <a:bodyPr/>
                    <a:lstStyle/>
                    <a:p>
                      <a:pPr>
                        <a:buNone/>
                      </a:pPr>
                      <a:r>
                        <a:rPr lang="en-GB">
                          <a:effectLst/>
                        </a:rPr>
                        <a:t>Germany</a:t>
                      </a:r>
                    </a:p>
                  </a:txBody>
                  <a:tcPr marL="0" marR="0" marT="0" marB="0" anchor="ctr">
                    <a:lnL w="12700">
                      <a:solidFill>
                        <a:schemeClr val="tx1"/>
                      </a:solidFill>
                    </a:lnL>
                    <a:lnR w="12700">
                      <a:solidFill>
                        <a:schemeClr val="tx1"/>
                      </a:solidFill>
                    </a:lnR>
                    <a:lnT w="12700">
                      <a:solidFill>
                        <a:schemeClr val="tx1"/>
                      </a:solidFill>
                    </a:lnT>
                    <a:lnB w="12700">
                      <a:solidFill>
                        <a:schemeClr val="tx1"/>
                      </a:solidFill>
                    </a:lnB>
                    <a:solidFill>
                      <a:schemeClr val="accent5">
                        <a:lumMod val="20000"/>
                        <a:lumOff val="80000"/>
                      </a:schemeClr>
                    </a:solidFill>
                  </a:tcPr>
                </a:tc>
                <a:extLst>
                  <a:ext uri="{0D108BD9-81ED-4DB2-BD59-A6C34878D82A}">
                    <a16:rowId xmlns:a16="http://schemas.microsoft.com/office/drawing/2014/main" val="2597977198"/>
                  </a:ext>
                </a:extLst>
              </a:tr>
              <a:tr h="377210">
                <a:tc>
                  <a:txBody>
                    <a:bodyPr/>
                    <a:lstStyle/>
                    <a:p>
                      <a:pPr lvl="0">
                        <a:buNone/>
                      </a:pPr>
                      <a:r>
                        <a:rPr lang="en-GB" sz="1800" kern="1200" noProof="0">
                          <a:solidFill>
                            <a:schemeClr val="dk1"/>
                          </a:solidFill>
                          <a:effectLst/>
                          <a:latin typeface="+mn-lt"/>
                          <a:ea typeface="+mn-ea"/>
                          <a:cs typeface="+mn-cs"/>
                        </a:rPr>
                        <a:t>Université Paris Nanterre</a:t>
                      </a:r>
                      <a:endParaRPr lang="en-US" sz="1800" kern="1200">
                        <a:solidFill>
                          <a:schemeClr val="dk1"/>
                        </a:solidFill>
                        <a:effectLst/>
                        <a:latin typeface="+mn-lt"/>
                        <a:ea typeface="+mn-ea"/>
                        <a:cs typeface="+mn-cs"/>
                      </a:endParaRPr>
                    </a:p>
                  </a:txBody>
                  <a:tcPr marL="0" marR="0" marT="0" marB="0" anchor="ctr">
                    <a:lnL w="12700">
                      <a:solidFill>
                        <a:schemeClr val="tx1"/>
                      </a:solidFill>
                    </a:lnL>
                    <a:lnR w="12700">
                      <a:solidFill>
                        <a:schemeClr val="tx1"/>
                      </a:solidFill>
                    </a:lnR>
                    <a:lnT w="12700">
                      <a:solidFill>
                        <a:schemeClr val="tx1"/>
                      </a:solidFill>
                    </a:lnT>
                    <a:lnB w="12700">
                      <a:solidFill>
                        <a:schemeClr val="tx1"/>
                      </a:solidFill>
                    </a:lnB>
                    <a:solidFill>
                      <a:schemeClr val="accent5">
                        <a:lumMod val="20000"/>
                        <a:lumOff val="80000"/>
                      </a:schemeClr>
                    </a:solidFill>
                  </a:tcPr>
                </a:tc>
                <a:tc>
                  <a:txBody>
                    <a:bodyPr/>
                    <a:lstStyle/>
                    <a:p>
                      <a:pPr lvl="0">
                        <a:buNone/>
                      </a:pPr>
                      <a:r>
                        <a:rPr lang="en-GB">
                          <a:effectLst/>
                        </a:rPr>
                        <a:t>France</a:t>
                      </a:r>
                    </a:p>
                  </a:txBody>
                  <a:tcPr marL="0" marR="0" marT="0" marB="0" anchor="ctr">
                    <a:lnL w="12700">
                      <a:solidFill>
                        <a:schemeClr val="tx1"/>
                      </a:solidFill>
                    </a:lnL>
                    <a:lnR w="12700">
                      <a:solidFill>
                        <a:schemeClr val="tx1"/>
                      </a:solidFill>
                    </a:lnR>
                    <a:lnT w="12700">
                      <a:solidFill>
                        <a:schemeClr val="tx1"/>
                      </a:solidFill>
                    </a:lnT>
                    <a:lnB w="12700">
                      <a:solidFill>
                        <a:schemeClr val="tx1"/>
                      </a:solidFill>
                    </a:lnB>
                    <a:solidFill>
                      <a:schemeClr val="accent5">
                        <a:lumMod val="20000"/>
                        <a:lumOff val="80000"/>
                      </a:schemeClr>
                    </a:solidFill>
                  </a:tcPr>
                </a:tc>
                <a:extLst>
                  <a:ext uri="{0D108BD9-81ED-4DB2-BD59-A6C34878D82A}">
                    <a16:rowId xmlns:a16="http://schemas.microsoft.com/office/drawing/2014/main" val="2787618244"/>
                  </a:ext>
                </a:extLst>
              </a:tr>
              <a:tr h="377211">
                <a:tc>
                  <a:txBody>
                    <a:bodyPr/>
                    <a:lstStyle/>
                    <a:p>
                      <a:pPr>
                        <a:buNone/>
                      </a:pPr>
                      <a:r>
                        <a:rPr lang="en-GB" err="1">
                          <a:effectLst/>
                        </a:rPr>
                        <a:t>Universitat</a:t>
                      </a:r>
                      <a:r>
                        <a:rPr lang="en-GB">
                          <a:effectLst/>
                        </a:rPr>
                        <a:t> </a:t>
                      </a:r>
                      <a:r>
                        <a:rPr lang="en-GB" err="1">
                          <a:effectLst/>
                        </a:rPr>
                        <a:t>Autonoma</a:t>
                      </a:r>
                      <a:r>
                        <a:rPr lang="en-GB">
                          <a:effectLst/>
                        </a:rPr>
                        <a:t> de Barcelona</a:t>
                      </a:r>
                    </a:p>
                  </a:txBody>
                  <a:tcPr marL="0" marR="0" marT="0" marB="0" anchor="ctr">
                    <a:lnL w="12700">
                      <a:solidFill>
                        <a:schemeClr val="tx1"/>
                      </a:solid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a:solidFill>
                        <a:schemeClr val="tx1"/>
                      </a:solidFill>
                    </a:lnB>
                    <a:solidFill>
                      <a:schemeClr val="accent5">
                        <a:lumMod val="20000"/>
                        <a:lumOff val="80000"/>
                      </a:schemeClr>
                    </a:solidFill>
                  </a:tcPr>
                </a:tc>
                <a:tc>
                  <a:txBody>
                    <a:bodyPr/>
                    <a:lstStyle/>
                    <a:p>
                      <a:pPr>
                        <a:buNone/>
                      </a:pPr>
                      <a:r>
                        <a:rPr lang="en-GB"/>
                        <a:t>Spain</a:t>
                      </a:r>
                    </a:p>
                  </a:txBody>
                  <a:tcPr marL="0" marR="0" marT="0" marB="0" anchor="ctr">
                    <a:lnL w="12700" cap="flat" cmpd="sng" algn="ctr">
                      <a:solidFill>
                        <a:schemeClr val="tx1"/>
                      </a:solidFill>
                      <a:prstDash val="solid"/>
                      <a:round/>
                      <a:headEnd type="none" w="med" len="med"/>
                      <a:tailEnd type="none" w="med" len="med"/>
                    </a:lnL>
                    <a:lnR w="12700">
                      <a:solidFill>
                        <a:schemeClr val="tx1"/>
                      </a:solidFill>
                    </a:lnR>
                    <a:lnT w="12700" cap="flat" cmpd="sng" algn="ctr">
                      <a:solidFill>
                        <a:schemeClr val="tx1"/>
                      </a:solidFill>
                      <a:prstDash val="solid"/>
                      <a:round/>
                      <a:headEnd type="none" w="med" len="med"/>
                      <a:tailEnd type="none" w="med" len="med"/>
                    </a:lnT>
                    <a:lnB w="12700">
                      <a:solidFill>
                        <a:schemeClr val="tx1"/>
                      </a:solidFill>
                    </a:lnB>
                    <a:solidFill>
                      <a:schemeClr val="accent5">
                        <a:lumMod val="20000"/>
                        <a:lumOff val="80000"/>
                      </a:schemeClr>
                    </a:solidFill>
                  </a:tcPr>
                </a:tc>
                <a:extLst>
                  <a:ext uri="{0D108BD9-81ED-4DB2-BD59-A6C34878D82A}">
                    <a16:rowId xmlns:a16="http://schemas.microsoft.com/office/drawing/2014/main" val="773661653"/>
                  </a:ext>
                </a:extLst>
              </a:tr>
              <a:tr h="371111">
                <a:tc>
                  <a:txBody>
                    <a:bodyPr/>
                    <a:lstStyle/>
                    <a:p>
                      <a:pPr lvl="0" algn="l">
                        <a:lnSpc>
                          <a:spcPct val="100000"/>
                        </a:lnSpc>
                        <a:spcBef>
                          <a:spcPts val="0"/>
                        </a:spcBef>
                        <a:spcAft>
                          <a:spcPts val="0"/>
                        </a:spcAft>
                        <a:buNone/>
                      </a:pPr>
                      <a:r>
                        <a:rPr lang="en-US" sz="1800" b="0" i="0" u="none" strike="noStrike" noProof="0" err="1">
                          <a:solidFill>
                            <a:schemeClr val="dk1"/>
                          </a:solidFill>
                          <a:effectLst/>
                          <a:latin typeface="Calibri"/>
                        </a:rPr>
                        <a:t>Universitat</a:t>
                      </a:r>
                      <a:r>
                        <a:rPr lang="en-US" sz="1800" b="0" i="0" u="none" strike="noStrike" noProof="0">
                          <a:solidFill>
                            <a:schemeClr val="dk1"/>
                          </a:solidFill>
                          <a:effectLst/>
                          <a:latin typeface="Calibri"/>
                        </a:rPr>
                        <a:t> de Barcelona</a:t>
                      </a:r>
                      <a:endParaRPr lang="en-GB" sz="1800" b="0" i="0" u="none" strike="noStrike" noProof="0">
                        <a:solidFill>
                          <a:srgbClr val="000000"/>
                        </a:solidFill>
                        <a:effectLst/>
                        <a:latin typeface="Calibri"/>
                      </a:endParaRPr>
                    </a:p>
                  </a:txBody>
                  <a:tcPr marL="0" marR="0" marT="0" marB="0" anchor="ctr">
                    <a:lnL w="12700">
                      <a:solidFill>
                        <a:schemeClr val="tx1"/>
                      </a:solidFill>
                    </a:lnL>
                    <a:lnR w="12700">
                      <a:solidFill>
                        <a:schemeClr val="tx1"/>
                      </a:solidFill>
                    </a:lnR>
                    <a:lnT w="12700">
                      <a:solidFill>
                        <a:schemeClr val="tx1"/>
                      </a:solidFill>
                    </a:lnT>
                    <a:lnB w="12700">
                      <a:solidFill>
                        <a:schemeClr val="tx1"/>
                      </a:solidFill>
                    </a:lnB>
                    <a:solidFill>
                      <a:schemeClr val="accent5">
                        <a:lumMod val="20000"/>
                        <a:lumOff val="80000"/>
                      </a:schemeClr>
                    </a:solidFill>
                  </a:tcPr>
                </a:tc>
                <a:tc>
                  <a:txBody>
                    <a:bodyPr/>
                    <a:lstStyle/>
                    <a:p>
                      <a:pPr lvl="0">
                        <a:buNone/>
                      </a:pPr>
                      <a:r>
                        <a:rPr lang="en-GB"/>
                        <a:t>Spain</a:t>
                      </a:r>
                    </a:p>
                  </a:txBody>
                  <a:tcPr marL="0" marR="0" marT="0" marB="0" anchor="ctr">
                    <a:lnL w="12700">
                      <a:solidFill>
                        <a:schemeClr val="tx1"/>
                      </a:solidFill>
                    </a:lnL>
                    <a:lnR w="12700">
                      <a:solidFill>
                        <a:schemeClr val="tx1"/>
                      </a:solidFill>
                    </a:lnR>
                    <a:lnT w="12700">
                      <a:solidFill>
                        <a:schemeClr val="tx1"/>
                      </a:solidFill>
                    </a:lnT>
                    <a:lnB w="12700">
                      <a:solidFill>
                        <a:schemeClr val="tx1"/>
                      </a:solidFill>
                    </a:lnB>
                    <a:solidFill>
                      <a:schemeClr val="accent5">
                        <a:lumMod val="20000"/>
                        <a:lumOff val="80000"/>
                      </a:schemeClr>
                    </a:solidFill>
                  </a:tcPr>
                </a:tc>
                <a:extLst>
                  <a:ext uri="{0D108BD9-81ED-4DB2-BD59-A6C34878D82A}">
                    <a16:rowId xmlns:a16="http://schemas.microsoft.com/office/drawing/2014/main" val="301648451"/>
                  </a:ext>
                </a:extLst>
              </a:tr>
              <a:tr h="188605">
                <a:tc>
                  <a:txBody>
                    <a:bodyPr/>
                    <a:lstStyle/>
                    <a:p>
                      <a:pPr>
                        <a:buNone/>
                      </a:pPr>
                      <a:r>
                        <a:rPr lang="en-GB" err="1">
                          <a:effectLst/>
                        </a:rPr>
                        <a:t>Ëotvös</a:t>
                      </a:r>
                      <a:r>
                        <a:rPr lang="en-GB">
                          <a:effectLst/>
                        </a:rPr>
                        <a:t> Lorand University</a:t>
                      </a:r>
                    </a:p>
                  </a:txBody>
                  <a:tcPr marL="0" marR="0" marT="0" marB="0" anchor="ctr">
                    <a:lnL w="12700">
                      <a:solidFill>
                        <a:schemeClr val="tx1"/>
                      </a:solidFill>
                    </a:lnL>
                    <a:lnR w="12700">
                      <a:solidFill>
                        <a:schemeClr val="tx1"/>
                      </a:solidFill>
                    </a:lnR>
                    <a:lnT w="12700">
                      <a:solidFill>
                        <a:schemeClr val="tx1"/>
                      </a:solidFill>
                    </a:lnT>
                    <a:lnB w="12700">
                      <a:solidFill>
                        <a:schemeClr val="tx1"/>
                      </a:solidFill>
                    </a:lnB>
                    <a:solidFill>
                      <a:schemeClr val="accent5">
                        <a:lumMod val="20000"/>
                        <a:lumOff val="80000"/>
                      </a:schemeClr>
                    </a:solidFill>
                  </a:tcPr>
                </a:tc>
                <a:tc>
                  <a:txBody>
                    <a:bodyPr/>
                    <a:lstStyle/>
                    <a:p>
                      <a:pPr>
                        <a:buNone/>
                      </a:pPr>
                      <a:r>
                        <a:rPr lang="en-GB"/>
                        <a:t>Hungary</a:t>
                      </a:r>
                    </a:p>
                  </a:txBody>
                  <a:tcPr marL="0" marR="0" marT="0" marB="0" anchor="ctr">
                    <a:lnL w="12700">
                      <a:solidFill>
                        <a:schemeClr val="tx1"/>
                      </a:solidFill>
                    </a:lnL>
                    <a:lnR w="12700">
                      <a:solidFill>
                        <a:schemeClr val="tx1"/>
                      </a:solidFill>
                    </a:lnR>
                    <a:lnT w="12700">
                      <a:solidFill>
                        <a:schemeClr val="tx1"/>
                      </a:solidFill>
                    </a:lnT>
                    <a:lnB w="12700">
                      <a:solidFill>
                        <a:schemeClr val="tx1"/>
                      </a:solidFill>
                    </a:lnB>
                    <a:solidFill>
                      <a:schemeClr val="accent5">
                        <a:lumMod val="20000"/>
                        <a:lumOff val="80000"/>
                      </a:schemeClr>
                    </a:solidFill>
                  </a:tcPr>
                </a:tc>
                <a:extLst>
                  <a:ext uri="{0D108BD9-81ED-4DB2-BD59-A6C34878D82A}">
                    <a16:rowId xmlns:a16="http://schemas.microsoft.com/office/drawing/2014/main" val="320882669"/>
                  </a:ext>
                </a:extLst>
              </a:tr>
              <a:tr h="377211">
                <a:tc>
                  <a:txBody>
                    <a:bodyPr/>
                    <a:lstStyle/>
                    <a:p>
                      <a:pPr>
                        <a:buNone/>
                      </a:pPr>
                      <a:r>
                        <a:rPr lang="en-GB">
                          <a:effectLst/>
                        </a:rPr>
                        <a:t>Università degli Studi di Firenze</a:t>
                      </a:r>
                    </a:p>
                  </a:txBody>
                  <a:tcPr marL="0" marR="0" marT="0" marB="0" anchor="ctr">
                    <a:lnL w="12700">
                      <a:solidFill>
                        <a:schemeClr val="tx1"/>
                      </a:solidFill>
                    </a:lnL>
                    <a:lnR w="12700">
                      <a:solidFill>
                        <a:schemeClr val="tx1"/>
                      </a:solidFill>
                    </a:lnR>
                    <a:lnT w="12700">
                      <a:solidFill>
                        <a:schemeClr val="tx1"/>
                      </a:solidFill>
                    </a:lnT>
                    <a:lnB w="12700">
                      <a:solidFill>
                        <a:schemeClr val="tx1"/>
                      </a:solidFill>
                    </a:lnB>
                    <a:solidFill>
                      <a:schemeClr val="accent5">
                        <a:lumMod val="20000"/>
                        <a:lumOff val="80000"/>
                      </a:schemeClr>
                    </a:solidFill>
                  </a:tcPr>
                </a:tc>
                <a:tc>
                  <a:txBody>
                    <a:bodyPr/>
                    <a:lstStyle/>
                    <a:p>
                      <a:pPr>
                        <a:buNone/>
                      </a:pPr>
                      <a:r>
                        <a:rPr lang="en-GB"/>
                        <a:t>Italy</a:t>
                      </a:r>
                    </a:p>
                  </a:txBody>
                  <a:tcPr marL="0" marR="0" marT="0" marB="0" anchor="ctr">
                    <a:lnL w="12700">
                      <a:solidFill>
                        <a:schemeClr val="tx1"/>
                      </a:solidFill>
                    </a:lnL>
                    <a:lnR w="12700">
                      <a:solidFill>
                        <a:schemeClr val="tx1"/>
                      </a:solidFill>
                    </a:lnR>
                    <a:lnT w="12700">
                      <a:solidFill>
                        <a:schemeClr val="tx1"/>
                      </a:solidFill>
                    </a:lnT>
                    <a:lnB w="12700">
                      <a:solidFill>
                        <a:schemeClr val="tx1"/>
                      </a:solidFill>
                    </a:lnB>
                    <a:solidFill>
                      <a:schemeClr val="accent5">
                        <a:lumMod val="20000"/>
                        <a:lumOff val="80000"/>
                      </a:schemeClr>
                    </a:solidFill>
                  </a:tcPr>
                </a:tc>
                <a:extLst>
                  <a:ext uri="{0D108BD9-81ED-4DB2-BD59-A6C34878D82A}">
                    <a16:rowId xmlns:a16="http://schemas.microsoft.com/office/drawing/2014/main" val="820752216"/>
                  </a:ext>
                </a:extLst>
              </a:tr>
              <a:tr h="188605">
                <a:tc>
                  <a:txBody>
                    <a:bodyPr/>
                    <a:lstStyle/>
                    <a:p>
                      <a:pPr>
                        <a:buNone/>
                      </a:pPr>
                      <a:r>
                        <a:rPr lang="en-GB">
                          <a:effectLst/>
                        </a:rPr>
                        <a:t>Oslo New University College</a:t>
                      </a:r>
                    </a:p>
                  </a:txBody>
                  <a:tcPr marL="0" marR="0" marT="0" marB="0" anchor="ctr">
                    <a:lnL w="12700">
                      <a:solidFill>
                        <a:schemeClr val="tx1"/>
                      </a:solidFill>
                    </a:lnL>
                    <a:lnR w="12700">
                      <a:solidFill>
                        <a:schemeClr val="tx1"/>
                      </a:solidFill>
                    </a:lnR>
                    <a:lnT w="12700">
                      <a:solidFill>
                        <a:schemeClr val="tx1"/>
                      </a:solidFill>
                    </a:lnT>
                    <a:lnB w="12700">
                      <a:solidFill>
                        <a:schemeClr val="tx1"/>
                      </a:solidFill>
                    </a:lnB>
                    <a:solidFill>
                      <a:schemeClr val="accent5">
                        <a:lumMod val="20000"/>
                        <a:lumOff val="80000"/>
                      </a:schemeClr>
                    </a:solidFill>
                  </a:tcPr>
                </a:tc>
                <a:tc>
                  <a:txBody>
                    <a:bodyPr/>
                    <a:lstStyle/>
                    <a:p>
                      <a:pPr>
                        <a:buNone/>
                      </a:pPr>
                      <a:r>
                        <a:rPr lang="en-GB"/>
                        <a:t>Norway</a:t>
                      </a:r>
                    </a:p>
                  </a:txBody>
                  <a:tcPr marL="0" marR="0" marT="0" marB="0" anchor="ctr">
                    <a:lnL w="12700">
                      <a:solidFill>
                        <a:schemeClr val="tx1"/>
                      </a:solidFill>
                    </a:lnL>
                    <a:lnR w="12700">
                      <a:solidFill>
                        <a:schemeClr val="tx1"/>
                      </a:solidFill>
                    </a:lnR>
                    <a:lnT w="12700">
                      <a:solidFill>
                        <a:schemeClr val="tx1"/>
                      </a:solidFill>
                    </a:lnT>
                    <a:lnB w="12700">
                      <a:solidFill>
                        <a:schemeClr val="tx1"/>
                      </a:solidFill>
                    </a:lnB>
                    <a:solidFill>
                      <a:schemeClr val="accent5">
                        <a:lumMod val="20000"/>
                        <a:lumOff val="80000"/>
                      </a:schemeClr>
                    </a:solidFill>
                  </a:tcPr>
                </a:tc>
                <a:extLst>
                  <a:ext uri="{0D108BD9-81ED-4DB2-BD59-A6C34878D82A}">
                    <a16:rowId xmlns:a16="http://schemas.microsoft.com/office/drawing/2014/main" val="2987446717"/>
                  </a:ext>
                </a:extLst>
              </a:tr>
              <a:tr h="188605">
                <a:tc>
                  <a:txBody>
                    <a:bodyPr/>
                    <a:lstStyle/>
                    <a:p>
                      <a:pPr>
                        <a:buNone/>
                      </a:pPr>
                      <a:r>
                        <a:rPr lang="en-GB">
                          <a:effectLst/>
                        </a:rPr>
                        <a:t>Maastricht University</a:t>
                      </a:r>
                    </a:p>
                  </a:txBody>
                  <a:tcPr marL="0" marR="0" marT="0" marB="0" anchor="ctr">
                    <a:lnL w="12700">
                      <a:solidFill>
                        <a:schemeClr val="tx1"/>
                      </a:solidFill>
                    </a:lnL>
                    <a:lnR w="12700">
                      <a:solidFill>
                        <a:schemeClr val="tx1"/>
                      </a:solidFill>
                    </a:lnR>
                    <a:lnT w="12700">
                      <a:solidFill>
                        <a:schemeClr val="tx1"/>
                      </a:solidFill>
                    </a:lnT>
                    <a:lnB w="12700">
                      <a:solidFill>
                        <a:schemeClr val="tx1"/>
                      </a:solidFill>
                    </a:lnB>
                    <a:solidFill>
                      <a:schemeClr val="accent5">
                        <a:lumMod val="20000"/>
                        <a:lumOff val="80000"/>
                      </a:schemeClr>
                    </a:solidFill>
                  </a:tcPr>
                </a:tc>
                <a:tc>
                  <a:txBody>
                    <a:bodyPr/>
                    <a:lstStyle/>
                    <a:p>
                      <a:pPr>
                        <a:buNone/>
                      </a:pPr>
                      <a:r>
                        <a:rPr lang="en-GB"/>
                        <a:t>Netherlands</a:t>
                      </a:r>
                    </a:p>
                  </a:txBody>
                  <a:tcPr marL="0" marR="0" marT="0" marB="0" anchor="ctr">
                    <a:lnL w="12700">
                      <a:solidFill>
                        <a:schemeClr val="tx1"/>
                      </a:solidFill>
                    </a:lnL>
                    <a:lnR w="12700">
                      <a:solidFill>
                        <a:schemeClr val="tx1"/>
                      </a:solidFill>
                    </a:lnR>
                    <a:lnT w="12700">
                      <a:solidFill>
                        <a:schemeClr val="tx1"/>
                      </a:solidFill>
                    </a:lnT>
                    <a:lnB w="12700">
                      <a:solidFill>
                        <a:schemeClr val="tx1"/>
                      </a:solidFill>
                    </a:lnB>
                    <a:solidFill>
                      <a:schemeClr val="accent5">
                        <a:lumMod val="20000"/>
                        <a:lumOff val="80000"/>
                      </a:schemeClr>
                    </a:solidFill>
                  </a:tcPr>
                </a:tc>
                <a:extLst>
                  <a:ext uri="{0D108BD9-81ED-4DB2-BD59-A6C34878D82A}">
                    <a16:rowId xmlns:a16="http://schemas.microsoft.com/office/drawing/2014/main" val="3465627365"/>
                  </a:ext>
                </a:extLst>
              </a:tr>
              <a:tr h="188605">
                <a:tc>
                  <a:txBody>
                    <a:bodyPr/>
                    <a:lstStyle/>
                    <a:p>
                      <a:pPr>
                        <a:buNone/>
                      </a:pPr>
                      <a:r>
                        <a:rPr lang="en-GB">
                          <a:effectLst/>
                        </a:rPr>
                        <a:t>Tilburg University</a:t>
                      </a:r>
                    </a:p>
                  </a:txBody>
                  <a:tcPr marL="0" marR="0" marT="0" marB="0" anchor="ctr">
                    <a:lnL w="12700">
                      <a:solidFill>
                        <a:schemeClr val="tx1"/>
                      </a:solidFill>
                    </a:lnL>
                    <a:lnR w="12700">
                      <a:solidFill>
                        <a:schemeClr val="tx1"/>
                      </a:solidFill>
                    </a:lnR>
                    <a:lnT w="12700">
                      <a:solidFill>
                        <a:schemeClr val="tx1"/>
                      </a:solidFill>
                    </a:lnT>
                    <a:lnB w="12700">
                      <a:solidFill>
                        <a:schemeClr val="tx1"/>
                      </a:solidFill>
                    </a:lnB>
                    <a:solidFill>
                      <a:schemeClr val="accent5">
                        <a:lumMod val="20000"/>
                        <a:lumOff val="80000"/>
                      </a:schemeClr>
                    </a:solidFill>
                  </a:tcPr>
                </a:tc>
                <a:tc>
                  <a:txBody>
                    <a:bodyPr/>
                    <a:lstStyle/>
                    <a:p>
                      <a:pPr>
                        <a:buNone/>
                      </a:pPr>
                      <a:r>
                        <a:rPr lang="en-GB"/>
                        <a:t>Netherlands</a:t>
                      </a:r>
                    </a:p>
                  </a:txBody>
                  <a:tcPr marL="0" marR="0" marT="0" marB="0" anchor="ctr">
                    <a:lnL w="12700">
                      <a:solidFill>
                        <a:schemeClr val="tx1"/>
                      </a:solidFill>
                    </a:lnL>
                    <a:lnR w="12700">
                      <a:solidFill>
                        <a:schemeClr val="tx1"/>
                      </a:solidFill>
                    </a:lnR>
                    <a:lnT w="12700">
                      <a:solidFill>
                        <a:schemeClr val="tx1"/>
                      </a:solidFill>
                    </a:lnT>
                    <a:lnB w="12700">
                      <a:solidFill>
                        <a:schemeClr val="tx1"/>
                      </a:solidFill>
                    </a:lnB>
                    <a:solidFill>
                      <a:schemeClr val="accent5">
                        <a:lumMod val="20000"/>
                        <a:lumOff val="80000"/>
                      </a:schemeClr>
                    </a:solidFill>
                  </a:tcPr>
                </a:tc>
                <a:extLst>
                  <a:ext uri="{0D108BD9-81ED-4DB2-BD59-A6C34878D82A}">
                    <a16:rowId xmlns:a16="http://schemas.microsoft.com/office/drawing/2014/main" val="3357740916"/>
                  </a:ext>
                </a:extLst>
              </a:tr>
              <a:tr h="188605">
                <a:tc>
                  <a:txBody>
                    <a:bodyPr/>
                    <a:lstStyle/>
                    <a:p>
                      <a:pPr>
                        <a:buNone/>
                      </a:pPr>
                      <a:r>
                        <a:rPr lang="en-GB" err="1">
                          <a:effectLst/>
                        </a:rPr>
                        <a:t>Universidade</a:t>
                      </a:r>
                      <a:r>
                        <a:rPr lang="en-GB">
                          <a:effectLst/>
                        </a:rPr>
                        <a:t> de Coimbra</a:t>
                      </a:r>
                    </a:p>
                  </a:txBody>
                  <a:tcPr marL="0" marR="0" marT="0" marB="0" anchor="ctr">
                    <a:lnL w="12700">
                      <a:solidFill>
                        <a:schemeClr val="tx1"/>
                      </a:solidFill>
                    </a:lnL>
                    <a:lnR w="12700">
                      <a:solidFill>
                        <a:schemeClr val="tx1"/>
                      </a:solidFill>
                    </a:lnR>
                    <a:lnT w="12700">
                      <a:solidFill>
                        <a:schemeClr val="tx1"/>
                      </a:solidFill>
                    </a:lnT>
                    <a:lnB w="12700">
                      <a:solidFill>
                        <a:schemeClr val="tx1"/>
                      </a:solidFill>
                    </a:lnB>
                    <a:solidFill>
                      <a:schemeClr val="accent5">
                        <a:lumMod val="20000"/>
                        <a:lumOff val="80000"/>
                      </a:schemeClr>
                    </a:solidFill>
                  </a:tcPr>
                </a:tc>
                <a:tc>
                  <a:txBody>
                    <a:bodyPr/>
                    <a:lstStyle/>
                    <a:p>
                      <a:pPr>
                        <a:buNone/>
                      </a:pPr>
                      <a:r>
                        <a:rPr lang="en-GB"/>
                        <a:t>Portugal</a:t>
                      </a:r>
                    </a:p>
                  </a:txBody>
                  <a:tcPr marL="0" marR="0" marT="0" marB="0" anchor="ctr">
                    <a:lnL w="12700">
                      <a:solidFill>
                        <a:schemeClr val="tx1"/>
                      </a:solidFill>
                    </a:lnL>
                    <a:lnR w="12700">
                      <a:solidFill>
                        <a:schemeClr val="tx1"/>
                      </a:solidFill>
                    </a:lnR>
                    <a:lnT w="12700">
                      <a:solidFill>
                        <a:schemeClr val="tx1"/>
                      </a:solidFill>
                    </a:lnT>
                    <a:lnB w="12700">
                      <a:solidFill>
                        <a:schemeClr val="tx1"/>
                      </a:solidFill>
                    </a:lnB>
                    <a:solidFill>
                      <a:schemeClr val="accent5">
                        <a:lumMod val="20000"/>
                        <a:lumOff val="80000"/>
                      </a:schemeClr>
                    </a:solidFill>
                  </a:tcPr>
                </a:tc>
                <a:extLst>
                  <a:ext uri="{0D108BD9-81ED-4DB2-BD59-A6C34878D82A}">
                    <a16:rowId xmlns:a16="http://schemas.microsoft.com/office/drawing/2014/main" val="161098136"/>
                  </a:ext>
                </a:extLst>
              </a:tr>
              <a:tr h="188605">
                <a:tc>
                  <a:txBody>
                    <a:bodyPr/>
                    <a:lstStyle/>
                    <a:p>
                      <a:pPr>
                        <a:buNone/>
                      </a:pPr>
                      <a:r>
                        <a:rPr lang="en-GB" err="1">
                          <a:effectLst/>
                        </a:rPr>
                        <a:t>Universitatea</a:t>
                      </a:r>
                      <a:r>
                        <a:rPr lang="en-GB">
                          <a:effectLst/>
                        </a:rPr>
                        <a:t> Babes-Bolyai</a:t>
                      </a:r>
                    </a:p>
                  </a:txBody>
                  <a:tcPr marL="0" marR="0" marT="0" marB="0" anchor="ctr">
                    <a:lnL w="12700">
                      <a:solidFill>
                        <a:schemeClr val="tx1"/>
                      </a:solidFill>
                    </a:lnL>
                    <a:lnR w="12700">
                      <a:solidFill>
                        <a:schemeClr val="tx1"/>
                      </a:solidFill>
                    </a:lnR>
                    <a:lnT w="12700">
                      <a:solidFill>
                        <a:schemeClr val="tx1"/>
                      </a:solidFill>
                    </a:lnT>
                    <a:lnB w="12700">
                      <a:solidFill>
                        <a:schemeClr val="tx1"/>
                      </a:solidFill>
                    </a:lnB>
                    <a:solidFill>
                      <a:schemeClr val="accent5">
                        <a:lumMod val="20000"/>
                        <a:lumOff val="80000"/>
                      </a:schemeClr>
                    </a:solidFill>
                  </a:tcPr>
                </a:tc>
                <a:tc>
                  <a:txBody>
                    <a:bodyPr/>
                    <a:lstStyle/>
                    <a:p>
                      <a:pPr>
                        <a:buNone/>
                      </a:pPr>
                      <a:r>
                        <a:rPr lang="en-GB"/>
                        <a:t>Romania</a:t>
                      </a:r>
                    </a:p>
                  </a:txBody>
                  <a:tcPr marL="0" marR="0" marT="0" marB="0" anchor="ctr">
                    <a:lnL w="12700">
                      <a:solidFill>
                        <a:schemeClr val="tx1"/>
                      </a:solidFill>
                    </a:lnL>
                    <a:lnR w="12700">
                      <a:solidFill>
                        <a:schemeClr val="tx1"/>
                      </a:solidFill>
                    </a:lnR>
                    <a:lnT w="12700">
                      <a:solidFill>
                        <a:schemeClr val="tx1"/>
                      </a:solidFill>
                    </a:lnT>
                    <a:lnB w="12700">
                      <a:solidFill>
                        <a:schemeClr val="tx1"/>
                      </a:solidFill>
                    </a:lnB>
                    <a:solidFill>
                      <a:schemeClr val="accent5">
                        <a:lumMod val="20000"/>
                        <a:lumOff val="80000"/>
                      </a:schemeClr>
                    </a:solidFill>
                  </a:tcPr>
                </a:tc>
                <a:extLst>
                  <a:ext uri="{0D108BD9-81ED-4DB2-BD59-A6C34878D82A}">
                    <a16:rowId xmlns:a16="http://schemas.microsoft.com/office/drawing/2014/main" val="8749847"/>
                  </a:ext>
                </a:extLst>
              </a:tr>
              <a:tr h="188605">
                <a:tc>
                  <a:txBody>
                    <a:bodyPr/>
                    <a:lstStyle/>
                    <a:p>
                      <a:pPr>
                        <a:buNone/>
                      </a:pPr>
                      <a:r>
                        <a:rPr lang="en-GB">
                          <a:effectLst/>
                        </a:rPr>
                        <a:t>University of Gothenburg</a:t>
                      </a:r>
                    </a:p>
                  </a:txBody>
                  <a:tcPr marL="0" marR="0" marT="0" marB="0" anchor="ctr">
                    <a:lnL w="12700">
                      <a:solidFill>
                        <a:schemeClr val="tx1"/>
                      </a:solidFill>
                    </a:lnL>
                    <a:lnR w="12700">
                      <a:solidFill>
                        <a:schemeClr val="tx1"/>
                      </a:solidFill>
                    </a:lnR>
                    <a:lnT w="12700">
                      <a:solidFill>
                        <a:schemeClr val="tx1"/>
                      </a:solidFill>
                    </a:lnT>
                    <a:lnB w="12700">
                      <a:solidFill>
                        <a:schemeClr val="tx1"/>
                      </a:solidFill>
                    </a:lnB>
                    <a:solidFill>
                      <a:schemeClr val="accent5">
                        <a:lumMod val="20000"/>
                        <a:lumOff val="80000"/>
                      </a:schemeClr>
                    </a:solidFill>
                  </a:tcPr>
                </a:tc>
                <a:tc>
                  <a:txBody>
                    <a:bodyPr/>
                    <a:lstStyle/>
                    <a:p>
                      <a:pPr>
                        <a:buNone/>
                      </a:pPr>
                      <a:r>
                        <a:rPr lang="en-GB"/>
                        <a:t>Sweden</a:t>
                      </a:r>
                    </a:p>
                  </a:txBody>
                  <a:tcPr marL="0" marR="0" marT="0" marB="0" anchor="ctr">
                    <a:lnL w="12700">
                      <a:solidFill>
                        <a:schemeClr val="tx1"/>
                      </a:solidFill>
                    </a:lnL>
                    <a:lnR w="12700">
                      <a:solidFill>
                        <a:schemeClr val="tx1"/>
                      </a:solidFill>
                    </a:lnR>
                    <a:lnT w="12700">
                      <a:solidFill>
                        <a:schemeClr val="tx1"/>
                      </a:solidFill>
                    </a:lnT>
                    <a:lnB w="12700">
                      <a:solidFill>
                        <a:schemeClr val="tx1"/>
                      </a:solidFill>
                    </a:lnB>
                    <a:solidFill>
                      <a:schemeClr val="accent5">
                        <a:lumMod val="20000"/>
                        <a:lumOff val="80000"/>
                      </a:schemeClr>
                    </a:solidFill>
                  </a:tcPr>
                </a:tc>
                <a:extLst>
                  <a:ext uri="{0D108BD9-81ED-4DB2-BD59-A6C34878D82A}">
                    <a16:rowId xmlns:a16="http://schemas.microsoft.com/office/drawing/2014/main" val="2978252805"/>
                  </a:ext>
                </a:extLst>
              </a:tr>
              <a:tr h="188605">
                <a:tc>
                  <a:txBody>
                    <a:bodyPr/>
                    <a:lstStyle/>
                    <a:p>
                      <a:pPr>
                        <a:buNone/>
                      </a:pPr>
                      <a:r>
                        <a:rPr lang="en-GB">
                          <a:effectLst/>
                        </a:rPr>
                        <a:t>University of Ljubljana</a:t>
                      </a:r>
                    </a:p>
                  </a:txBody>
                  <a:tcPr marL="0" marR="0" marT="0" marB="0" anchor="ctr">
                    <a:lnL w="12700">
                      <a:solidFill>
                        <a:schemeClr val="tx1"/>
                      </a:solidFill>
                    </a:lnL>
                    <a:lnR w="12700">
                      <a:solidFill>
                        <a:schemeClr val="tx1"/>
                      </a:solidFill>
                    </a:lnR>
                    <a:lnT w="12700">
                      <a:solidFill>
                        <a:schemeClr val="tx1"/>
                      </a:solidFill>
                    </a:lnT>
                    <a:lnB w="12700">
                      <a:solidFill>
                        <a:schemeClr val="tx1"/>
                      </a:solidFill>
                    </a:lnB>
                    <a:solidFill>
                      <a:schemeClr val="accent5">
                        <a:lumMod val="20000"/>
                        <a:lumOff val="80000"/>
                      </a:schemeClr>
                    </a:solidFill>
                  </a:tcPr>
                </a:tc>
                <a:tc>
                  <a:txBody>
                    <a:bodyPr/>
                    <a:lstStyle/>
                    <a:p>
                      <a:pPr>
                        <a:buNone/>
                      </a:pPr>
                      <a:r>
                        <a:rPr lang="en-GB"/>
                        <a:t>Slovenia</a:t>
                      </a:r>
                    </a:p>
                  </a:txBody>
                  <a:tcPr marL="0" marR="0" marT="0" marB="0" anchor="ctr">
                    <a:lnL w="12700">
                      <a:solidFill>
                        <a:schemeClr val="tx1"/>
                      </a:solidFill>
                    </a:lnL>
                    <a:lnR w="12700">
                      <a:solidFill>
                        <a:schemeClr val="tx1"/>
                      </a:solidFill>
                    </a:lnR>
                    <a:lnT w="12700">
                      <a:solidFill>
                        <a:schemeClr val="tx1"/>
                      </a:solidFill>
                    </a:lnT>
                    <a:lnB w="12700">
                      <a:solidFill>
                        <a:schemeClr val="tx1"/>
                      </a:solidFill>
                    </a:lnB>
                    <a:solidFill>
                      <a:schemeClr val="accent5">
                        <a:lumMod val="20000"/>
                        <a:lumOff val="80000"/>
                      </a:schemeClr>
                    </a:solidFill>
                  </a:tcPr>
                </a:tc>
                <a:extLst>
                  <a:ext uri="{0D108BD9-81ED-4DB2-BD59-A6C34878D82A}">
                    <a16:rowId xmlns:a16="http://schemas.microsoft.com/office/drawing/2014/main" val="3705928414"/>
                  </a:ext>
                </a:extLst>
              </a:tr>
              <a:tr h="188605">
                <a:tc>
                  <a:txBody>
                    <a:bodyPr/>
                    <a:lstStyle/>
                    <a:p>
                      <a:pPr>
                        <a:buNone/>
                      </a:pPr>
                      <a:r>
                        <a:rPr lang="en-GB">
                          <a:effectLst/>
                        </a:rPr>
                        <a:t>Marmara University</a:t>
                      </a:r>
                    </a:p>
                  </a:txBody>
                  <a:tcPr marL="0" marR="0" marT="0" marB="0" anchor="ctr">
                    <a:lnL w="12700">
                      <a:solidFill>
                        <a:schemeClr val="tx1"/>
                      </a:solidFill>
                    </a:lnL>
                    <a:lnR w="12700">
                      <a:solidFill>
                        <a:schemeClr val="tx1"/>
                      </a:solidFill>
                    </a:lnR>
                    <a:lnT w="12700">
                      <a:solidFill>
                        <a:schemeClr val="tx1"/>
                      </a:solidFill>
                    </a:lnT>
                    <a:lnB w="12700">
                      <a:solidFill>
                        <a:schemeClr val="tx1"/>
                      </a:solidFill>
                    </a:lnB>
                    <a:solidFill>
                      <a:schemeClr val="accent5">
                        <a:lumMod val="20000"/>
                        <a:lumOff val="80000"/>
                      </a:schemeClr>
                    </a:solidFill>
                  </a:tcPr>
                </a:tc>
                <a:tc>
                  <a:txBody>
                    <a:bodyPr/>
                    <a:lstStyle/>
                    <a:p>
                      <a:pPr>
                        <a:buNone/>
                      </a:pPr>
                      <a:r>
                        <a:rPr lang="en-GB"/>
                        <a:t>Turkey</a:t>
                      </a:r>
                    </a:p>
                  </a:txBody>
                  <a:tcPr marL="0" marR="0" marT="0" marB="0" anchor="ctr">
                    <a:lnL w="12700">
                      <a:solidFill>
                        <a:schemeClr val="tx1"/>
                      </a:solidFill>
                    </a:lnL>
                    <a:lnR w="12700">
                      <a:solidFill>
                        <a:schemeClr val="tx1"/>
                      </a:solidFill>
                    </a:lnR>
                    <a:lnT w="12700">
                      <a:solidFill>
                        <a:schemeClr val="tx1"/>
                      </a:solidFill>
                    </a:lnT>
                    <a:lnB w="12700">
                      <a:solidFill>
                        <a:schemeClr val="tx1"/>
                      </a:solidFill>
                    </a:lnB>
                    <a:solidFill>
                      <a:schemeClr val="accent5">
                        <a:lumMod val="20000"/>
                        <a:lumOff val="80000"/>
                      </a:schemeClr>
                    </a:solidFill>
                  </a:tcPr>
                </a:tc>
                <a:extLst>
                  <a:ext uri="{0D108BD9-81ED-4DB2-BD59-A6C34878D82A}">
                    <a16:rowId xmlns:a16="http://schemas.microsoft.com/office/drawing/2014/main" val="553610370"/>
                  </a:ext>
                </a:extLst>
              </a:tr>
              <a:tr h="188605">
                <a:tc>
                  <a:txBody>
                    <a:bodyPr/>
                    <a:lstStyle/>
                    <a:p>
                      <a:pPr>
                        <a:buNone/>
                      </a:pPr>
                      <a:r>
                        <a:rPr lang="en-GB">
                          <a:effectLst/>
                        </a:rPr>
                        <a:t>Istanbul Bilgi University</a:t>
                      </a:r>
                    </a:p>
                  </a:txBody>
                  <a:tcPr marL="0" marR="0" marT="0" marB="0" anchor="ctr">
                    <a:lnL w="12700">
                      <a:solidFill>
                        <a:schemeClr val="tx1"/>
                      </a:solidFill>
                    </a:lnL>
                    <a:lnR w="12700">
                      <a:solidFill>
                        <a:schemeClr val="tx1"/>
                      </a:solidFill>
                    </a:lnR>
                    <a:lnT w="12700">
                      <a:solidFill>
                        <a:schemeClr val="tx1"/>
                      </a:solidFill>
                    </a:lnT>
                    <a:lnB w="12700">
                      <a:solidFill>
                        <a:schemeClr val="tx1"/>
                      </a:solidFill>
                    </a:lnB>
                    <a:solidFill>
                      <a:schemeClr val="accent5">
                        <a:lumMod val="20000"/>
                        <a:lumOff val="80000"/>
                      </a:schemeClr>
                    </a:solidFill>
                  </a:tcPr>
                </a:tc>
                <a:tc>
                  <a:txBody>
                    <a:bodyPr/>
                    <a:lstStyle/>
                    <a:p>
                      <a:pPr>
                        <a:buNone/>
                      </a:pPr>
                      <a:r>
                        <a:rPr lang="en-GB"/>
                        <a:t>Turkey</a:t>
                      </a:r>
                    </a:p>
                  </a:txBody>
                  <a:tcPr marL="0" marR="0" marT="0" marB="0" anchor="ctr">
                    <a:lnL w="12700">
                      <a:solidFill>
                        <a:schemeClr val="tx1"/>
                      </a:solidFill>
                    </a:lnL>
                    <a:lnR w="12700">
                      <a:solidFill>
                        <a:schemeClr val="tx1"/>
                      </a:solidFill>
                    </a:lnR>
                    <a:lnT w="12700">
                      <a:solidFill>
                        <a:schemeClr val="tx1"/>
                      </a:solidFill>
                    </a:lnT>
                    <a:lnB w="12700">
                      <a:solidFill>
                        <a:schemeClr val="tx1"/>
                      </a:solidFill>
                    </a:lnB>
                    <a:solidFill>
                      <a:schemeClr val="accent5">
                        <a:lumMod val="20000"/>
                        <a:lumOff val="80000"/>
                      </a:schemeClr>
                    </a:solidFill>
                  </a:tcPr>
                </a:tc>
                <a:extLst>
                  <a:ext uri="{0D108BD9-81ED-4DB2-BD59-A6C34878D82A}">
                    <a16:rowId xmlns:a16="http://schemas.microsoft.com/office/drawing/2014/main" val="1380510379"/>
                  </a:ext>
                </a:extLst>
              </a:tr>
              <a:tr h="188605">
                <a:tc>
                  <a:txBody>
                    <a:bodyPr/>
                    <a:lstStyle/>
                    <a:p>
                      <a:pPr>
                        <a:buNone/>
                      </a:pPr>
                      <a:r>
                        <a:rPr lang="en-GB">
                          <a:effectLst/>
                        </a:rPr>
                        <a:t>University of Warwick</a:t>
                      </a:r>
                    </a:p>
                  </a:txBody>
                  <a:tcPr marL="0" marR="0" marT="0" marB="0" anchor="ctr">
                    <a:lnL w="12700">
                      <a:solidFill>
                        <a:schemeClr val="tx1"/>
                      </a:solidFill>
                    </a:lnL>
                    <a:lnR w="12700">
                      <a:solidFill>
                        <a:schemeClr val="tx1"/>
                      </a:solidFill>
                    </a:lnR>
                    <a:lnT w="12700">
                      <a:solidFill>
                        <a:schemeClr val="tx1"/>
                      </a:solidFill>
                    </a:lnT>
                    <a:lnB w="12700">
                      <a:solidFill>
                        <a:schemeClr val="tx1"/>
                      </a:solidFill>
                    </a:lnB>
                    <a:solidFill>
                      <a:schemeClr val="accent5">
                        <a:lumMod val="20000"/>
                        <a:lumOff val="80000"/>
                      </a:schemeClr>
                    </a:solidFill>
                  </a:tcPr>
                </a:tc>
                <a:tc>
                  <a:txBody>
                    <a:bodyPr/>
                    <a:lstStyle/>
                    <a:p>
                      <a:pPr>
                        <a:buNone/>
                      </a:pPr>
                      <a:r>
                        <a:rPr lang="en-GB"/>
                        <a:t>United Kingdom</a:t>
                      </a:r>
                    </a:p>
                  </a:txBody>
                  <a:tcPr marL="0" marR="0" marT="0" marB="0" anchor="ctr">
                    <a:lnL w="12700">
                      <a:solidFill>
                        <a:schemeClr val="tx1"/>
                      </a:solidFill>
                    </a:lnL>
                    <a:lnR w="12700">
                      <a:solidFill>
                        <a:schemeClr val="tx1"/>
                      </a:solidFill>
                    </a:lnR>
                    <a:lnT w="12700">
                      <a:solidFill>
                        <a:schemeClr val="tx1"/>
                      </a:solidFill>
                    </a:lnT>
                    <a:lnB w="12700">
                      <a:solidFill>
                        <a:schemeClr val="tx1"/>
                      </a:solidFill>
                    </a:lnB>
                    <a:solidFill>
                      <a:schemeClr val="accent5">
                        <a:lumMod val="20000"/>
                        <a:lumOff val="80000"/>
                      </a:schemeClr>
                    </a:solidFill>
                  </a:tcPr>
                </a:tc>
                <a:extLst>
                  <a:ext uri="{0D108BD9-81ED-4DB2-BD59-A6C34878D82A}">
                    <a16:rowId xmlns:a16="http://schemas.microsoft.com/office/drawing/2014/main" val="1853341290"/>
                  </a:ext>
                </a:extLst>
              </a:tr>
            </a:tbl>
          </a:graphicData>
        </a:graphic>
      </p:graphicFrame>
    </p:spTree>
    <p:extLst>
      <p:ext uri="{BB962C8B-B14F-4D97-AF65-F5344CB8AC3E}">
        <p14:creationId xmlns:p14="http://schemas.microsoft.com/office/powerpoint/2010/main" val="330437911"/>
      </p:ext>
    </p:extLst>
  </p:cSld>
  <p:clrMapOvr>
    <a:masterClrMapping/>
  </p:clrMapOvr>
</p:sld>
</file>

<file path=ppt/theme/theme1.xml><?xml version="1.0" encoding="utf-8"?>
<a:theme xmlns:a="http://schemas.openxmlformats.org/drawingml/2006/main" name="1 VUB THEME">
  <a:themeElements>
    <a:clrScheme name="VUB 2017">
      <a:dk1>
        <a:srgbClr val="000000"/>
      </a:dk1>
      <a:lt1>
        <a:srgbClr val="FFFFFF"/>
      </a:lt1>
      <a:dk2>
        <a:srgbClr val="44546A"/>
      </a:dk2>
      <a:lt2>
        <a:srgbClr val="E7E6E6"/>
      </a:lt2>
      <a:accent1>
        <a:srgbClr val="00339F"/>
      </a:accent1>
      <a:accent2>
        <a:srgbClr val="FF6600"/>
      </a:accent2>
      <a:accent3>
        <a:srgbClr val="E7E6E5"/>
      </a:accent3>
      <a:accent4>
        <a:srgbClr val="4B4B4B"/>
      </a:accent4>
      <a:accent5>
        <a:srgbClr val="577EC1"/>
      </a:accent5>
      <a:accent6>
        <a:srgbClr val="FFAA8B"/>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w="44450">
          <a:solidFill>
            <a:srgbClr val="0033A0"/>
          </a:solidFill>
        </a:ln>
      </a:spPr>
      <a:bodyPr rtlCol="0" anchor="ctr"/>
      <a:lstStyle>
        <a:defPPr algn="ctr">
          <a:defRPr sz="1600" dirty="0" err="1" smtClean="0">
            <a:solidFill>
              <a:srgbClr val="0033A0"/>
            </a:solidFill>
            <a:latin typeface="Verdana" charset="0"/>
            <a:ea typeface="Verdana" charset="0"/>
            <a:cs typeface="Verdana" charset="0"/>
          </a:defRPr>
        </a:defPPr>
      </a:lstStyle>
      <a:style>
        <a:lnRef idx="2">
          <a:schemeClr val="accent1">
            <a:shade val="50000"/>
          </a:schemeClr>
        </a:lnRef>
        <a:fillRef idx="1">
          <a:schemeClr val="accent1"/>
        </a:fillRef>
        <a:effectRef idx="0">
          <a:schemeClr val="accent1"/>
        </a:effectRef>
        <a:fontRef idx="minor">
          <a:schemeClr val="lt1"/>
        </a:fontRef>
      </a:style>
    </a:spDef>
    <a:lnDef>
      <a:spPr>
        <a:ln w="19050">
          <a:solidFill>
            <a:schemeClr val="tx1">
              <a:lumMod val="50000"/>
              <a:lumOff val="50000"/>
            </a:schemeClr>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defRPr smtClean="0">
            <a:solidFill>
              <a:srgbClr val="0033A0"/>
            </a:solidFill>
            <a:latin typeface="Verdana" charset="0"/>
            <a:ea typeface="Verdana" charset="0"/>
            <a:cs typeface="Verdana" charset="0"/>
          </a:defRPr>
        </a:defPPr>
      </a:lstStyle>
    </a:txDef>
  </a:objectDefaults>
  <a:extraClrSchemeLst/>
  <a:extLst>
    <a:ext uri="{05A4C25C-085E-4340-85A3-A5531E510DB2}">
      <thm15:themeFamily xmlns:thm15="http://schemas.microsoft.com/office/thememl/2012/main" name="VUB_Template_Campagne.pptx" id="{A8CA97F5-5C0C-F943-B4CF-F26415D59FEA}" vid="{D08BA57F-3DC6-B246-A01D-072ACBE257A2}"/>
    </a:ext>
  </a:extLst>
</a:theme>
</file>

<file path=ppt/theme/theme2.xml><?xml version="1.0" encoding="utf-8"?>
<a:theme xmlns:a="http://schemas.openxmlformats.org/drawingml/2006/main" name="Office-th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th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7ee4d66a-8b78-4354-83b0-8947b7f073a3">
      <Terms xmlns="http://schemas.microsoft.com/office/infopath/2007/PartnerControls"/>
    </lcf76f155ced4ddcb4097134ff3c332f>
    <TaxCatchAll xmlns="c55b2942-a5db-47b6-95c2-71595780c4ae"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A3BF0792FD23B4388E4699EA91FED80" ma:contentTypeVersion="13" ma:contentTypeDescription="Een nieuw document maken." ma:contentTypeScope="" ma:versionID="2df8ef0f59dcb8c297797ed0800d0077">
  <xsd:schema xmlns:xsd="http://www.w3.org/2001/XMLSchema" xmlns:xs="http://www.w3.org/2001/XMLSchema" xmlns:p="http://schemas.microsoft.com/office/2006/metadata/properties" xmlns:ns2="7ee4d66a-8b78-4354-83b0-8947b7f073a3" xmlns:ns3="c55b2942-a5db-47b6-95c2-71595780c4ae" targetNamespace="http://schemas.microsoft.com/office/2006/metadata/properties" ma:root="true" ma:fieldsID="df71d9f6cc56f14e7a011a84efd0e74f" ns2:_="" ns3:_="">
    <xsd:import namespace="7ee4d66a-8b78-4354-83b0-8947b7f073a3"/>
    <xsd:import namespace="c55b2942-a5db-47b6-95c2-71595780c4ae"/>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MediaServiceSearchPropertie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ee4d66a-8b78-4354-83b0-8947b7f073a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lcf76f155ced4ddcb4097134ff3c332f" ma:index="16" nillable="true" ma:taxonomy="true" ma:internalName="lcf76f155ced4ddcb4097134ff3c332f" ma:taxonomyFieldName="MediaServiceImageTags" ma:displayName="Afbeeldingtags" ma:readOnly="false" ma:fieldId="{5cf76f15-5ced-4ddc-b409-7134ff3c332f}" ma:taxonomyMulti="true" ma:sspId="50a49bc4-c9e0-412a-b7e2-852193553bdf"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55b2942-a5db-47b6-95c2-71595780c4ae" elementFormDefault="qualified">
    <xsd:import namespace="http://schemas.microsoft.com/office/2006/documentManagement/types"/>
    <xsd:import namespace="http://schemas.microsoft.com/office/infopath/2007/PartnerControls"/>
    <xsd:element name="SharedWithUsers" ma:index="11"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Gedeeld met details" ma:internalName="SharedWithDetails" ma:readOnly="true">
      <xsd:simpleType>
        <xsd:restriction base="dms:Note">
          <xsd:maxLength value="255"/>
        </xsd:restriction>
      </xsd:simpleType>
    </xsd:element>
    <xsd:element name="TaxCatchAll" ma:index="17" nillable="true" ma:displayName="Taxonomy Catch All Column" ma:hidden="true" ma:list="{ca6d7615-a226-4541-9b75-f8e5e59e91b9}" ma:internalName="TaxCatchAll" ma:showField="CatchAllData" ma:web="c55b2942-a5db-47b6-95c2-71595780c4a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337216E-6BDB-4124-BADE-B642D2AF6747}">
  <ds:schemaRefs>
    <ds:schemaRef ds:uri="3ccf88e4-7cec-41f5-a5ae-972a2e95b873"/>
    <ds:schemaRef ds:uri="74173724-5784-4671-bac8-e59faf791805"/>
    <ds:schemaRef ds:uri="7ee4d66a-8b78-4354-83b0-8947b7f073a3"/>
    <ds:schemaRef ds:uri="b956a0dd-1017-4c5a-9905-50d391620ef1"/>
    <ds:schemaRef ds:uri="c55b2942-a5db-47b6-95c2-71595780c4ae"/>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D171DCE7-A796-4138-9B2E-3B06FE08E92B}">
  <ds:schemaRefs>
    <ds:schemaRef ds:uri="7ee4d66a-8b78-4354-83b0-8947b7f073a3"/>
    <ds:schemaRef ds:uri="c55b2942-a5db-47b6-95c2-71595780c4ae"/>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45D502F2-A903-4C5A-8DE9-3FCF6EC918A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1 VUB THEME</Template>
  <Application>Microsoft Office PowerPoint</Application>
  <PresentationFormat>Breedbeeld</PresentationFormat>
  <Slides>38</Slides>
  <Notes>3</Notes>
  <HiddenSlides>0</HiddenSlides>
  <ScaleCrop>false</ScaleCrop>
  <HeadingPairs>
    <vt:vector size="4" baseType="variant">
      <vt:variant>
        <vt:lpstr>Thema</vt:lpstr>
      </vt:variant>
      <vt:variant>
        <vt:i4>1</vt:i4>
      </vt:variant>
      <vt:variant>
        <vt:lpstr>Diatitels</vt:lpstr>
      </vt:variant>
      <vt:variant>
        <vt:i4>38</vt:i4>
      </vt:variant>
    </vt:vector>
  </HeadingPairs>
  <TitlesOfParts>
    <vt:vector size="39" baseType="lpstr">
      <vt:lpstr>1 VUB THEME</vt:lpstr>
      <vt:lpstr>Infosession exchange</vt:lpstr>
      <vt:lpstr>Topics</vt:lpstr>
      <vt:lpstr>Why go on exchange?</vt:lpstr>
      <vt:lpstr>A word of warning</vt:lpstr>
      <vt:lpstr>Sources of information</vt:lpstr>
      <vt:lpstr>Sources of information</vt:lpstr>
      <vt:lpstr>Eligibility criteria</vt:lpstr>
      <vt:lpstr>Eligibility criteria</vt:lpstr>
      <vt:lpstr>Destinations</vt:lpstr>
      <vt:lpstr>Destinations</vt:lpstr>
      <vt:lpstr>Destinations</vt:lpstr>
      <vt:lpstr>Destinations</vt:lpstr>
      <vt:lpstr>Destinations</vt:lpstr>
      <vt:lpstr>Destinations</vt:lpstr>
      <vt:lpstr>Destinations</vt:lpstr>
      <vt:lpstr>Destinations</vt:lpstr>
      <vt:lpstr>Destinations</vt:lpstr>
      <vt:lpstr>Destinations</vt:lpstr>
      <vt:lpstr>Destinations</vt:lpstr>
      <vt:lpstr>Destinations</vt:lpstr>
      <vt:lpstr>Destinations</vt:lpstr>
      <vt:lpstr>Destinations</vt:lpstr>
      <vt:lpstr>Destinations</vt:lpstr>
      <vt:lpstr>Destinations</vt:lpstr>
      <vt:lpstr>Destinations</vt:lpstr>
      <vt:lpstr>Destinations</vt:lpstr>
      <vt:lpstr>Destinations</vt:lpstr>
      <vt:lpstr>Learning agreement</vt:lpstr>
      <vt:lpstr>Learning agreement</vt:lpstr>
      <vt:lpstr>Learning agreement</vt:lpstr>
      <vt:lpstr>Learning agreement</vt:lpstr>
      <vt:lpstr>Learning agreement</vt:lpstr>
      <vt:lpstr>internship</vt:lpstr>
      <vt:lpstr>Study + Internship exchange manual</vt:lpstr>
      <vt:lpstr>FAQ</vt:lpstr>
      <vt:lpstr>FAQ</vt:lpstr>
      <vt:lpstr>FAQ</vt:lpstr>
      <vt:lpstr>Student Testimonial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Infosession exchange</dc:title>
  <dc:creator>Tim VANTILBORGH</dc:creator>
  <cp:revision>14</cp:revision>
  <cp:lastPrinted>2016-12-08T10:40:15Z</cp:lastPrinted>
  <dcterms:created xsi:type="dcterms:W3CDTF">2019-10-08T08:13:49Z</dcterms:created>
  <dcterms:modified xsi:type="dcterms:W3CDTF">2025-11-12T13:50:42Z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0x0101007A3BF0792FD23B4388E4699EA91FED80</vt:lpwstr>
  </property>
  <property fmtid="{D5CDD505-2E9C-101B-9397-08002B2CF9AE}" pid="3" name="MediaServiceImageTags">
    <vt:lpwstr/>
  </property>
</Properties>
</file>